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Fira Sans" charset="0"/>
      <p:regular r:id="rId31"/>
      <p:bold r:id="rId32"/>
      <p:italic r:id="rId33"/>
      <p:boldItalic r:id="rId34"/>
    </p:embeddedFont>
    <p:embeddedFont>
      <p:font typeface="Libre Baskerville" charset="0"/>
      <p:regular r:id="rId35"/>
      <p:bold r:id="rId36"/>
      <p:italic r:id="rId37"/>
    </p:embeddedFont>
    <p:embeddedFont>
      <p:font typeface="Fira Sans Medium" charset="0"/>
      <p:regular r:id="rId38"/>
      <p:bold r:id="rId39"/>
      <p:italic r:id="rId40"/>
      <p:boldItalic r:id="rId41"/>
    </p:embeddedFont>
    <p:embeddedFont>
      <p:font typeface="Calibri" pitchFamily="34" charset="0"/>
      <p:regular r:id="rId42"/>
      <p:bold r:id="rId43"/>
      <p:italic r:id="rId44"/>
      <p:boldItalic r:id="rId45"/>
    </p:embeddedFont>
    <p:embeddedFont>
      <p:font typeface="Libre Franklin Medium"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6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guide orient="horz" pos="62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f7a7b4b8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9f7a7b4b8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9f7a7b4b8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9f7a7b4b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9f7a7b4b8d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39f7a7b4b8d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f7a7b4b8d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39f7a7b4b8d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9f7a7b4b8d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9f7a7b4b8d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9f7a7b4b8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9f7a7b4b8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9f7a7b4b8d_1_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39f7a7b4b8d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9f7a7b4b8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39f7a7b4b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9f7a7b4b8d_1_3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39f7a7b4b8d_1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9f7a7b4b8d_1_3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39f7a7b4b8d_1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9f7a7b4b8d_1_3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39f7a7b4b8d_1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9f7a7b4b8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9f7a7b4b8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9f7a7b4b8d_1_1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39f7a7b4b8d_1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9f7a7b4b8d_1_16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39f7a7b4b8d_1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9f7a7b4b8d_1_17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39f7a7b4b8d_1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9f7a7b4b8d_1_3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39f7a7b4b8d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9f7a7b4b8d_1_3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39f7a7b4b8d_1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9f7a7b4b8d_1_3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39f7a7b4b8d_1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9f7a7b4b8d_1_3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39f7a7b4b8d_1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9f7a7b4b8d_1_3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39f7a7b4b8d_1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8c9dc6f81b_1_5078:notes"/>
          <p:cNvSpPr>
            <a:spLocks noGrp="1" noRot="1" noChangeAspect="1"/>
          </p:cNvSpPr>
          <p:nvPr>
            <p:ph type="sldImg" idx="2"/>
          </p:nvPr>
        </p:nvSpPr>
        <p:spPr>
          <a:xfrm>
            <a:off x="685801"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38c9dc6f81b_1_5078:notes"/>
          <p:cNvSpPr txBox="1">
            <a:spLocks noGrp="1"/>
          </p:cNvSpPr>
          <p:nvPr>
            <p:ph type="body" idx="1"/>
          </p:nvPr>
        </p:nvSpPr>
        <p:spPr>
          <a:xfrm>
            <a:off x="685801"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38c9dc6f81b_1_50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pPr marL="0" lvl="0" indent="0" algn="r" rtl="0">
                <a:lnSpc>
                  <a:spcPct val="100000"/>
                </a:lnSpc>
                <a:spcBef>
                  <a:spcPts val="0"/>
                </a:spcBef>
                <a:spcAft>
                  <a:spcPts val="0"/>
                </a:spcAft>
                <a:buSzPts val="1400"/>
                <a:buNone/>
              </a:p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9f7a7b4b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39f7a7b4b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9f7a7b4b8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9f7a7b4b8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f7a7b4b8d_1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f7a7b4b8d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9f7a7b4b8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9f7a7b4b8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9f7a7b4b8d_1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9f7a7b4b8d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f7a7b4b8d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9f7a7b4b8d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9f7a7b4b8d_1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9f7a7b4b8d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50"/>
        <p:cNvGrpSpPr/>
        <p:nvPr/>
      </p:nvGrpSpPr>
      <p:grpSpPr>
        <a:xfrm>
          <a:off x="0" y="0"/>
          <a:ext cx="0" cy="0"/>
          <a:chOff x="0" y="0"/>
          <a:chExt cx="0" cy="0"/>
        </a:xfrm>
      </p:grpSpPr>
      <p:sp>
        <p:nvSpPr>
          <p:cNvPr id="51" name="Google Shape;51;p13"/>
          <p:cNvSpPr/>
          <p:nvPr/>
        </p:nvSpPr>
        <p:spPr>
          <a:xfrm>
            <a:off x="380307" y="4371310"/>
            <a:ext cx="8279700" cy="34200"/>
          </a:xfrm>
          <a:prstGeom prst="rect">
            <a:avLst/>
          </a:prstGeom>
          <a:solidFill>
            <a:srgbClr val="00B0F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262626"/>
              </a:buClr>
              <a:buSzPts val="6000"/>
              <a:buFont typeface="Calibri"/>
              <a:buNone/>
              <a:defRPr sz="6000" b="0">
                <a:solidFill>
                  <a:srgbClr val="26262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822960" y="3339846"/>
            <a:ext cx="7543800" cy="857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100"/>
              <a:buNone/>
              <a:defRPr sz="1100">
                <a:solidFill>
                  <a:srgbClr val="888888"/>
                </a:solidFill>
              </a:defRPr>
            </a:lvl4pPr>
            <a:lvl5pPr marL="2286000" lvl="4" indent="-228600" algn="l">
              <a:lnSpc>
                <a:spcPct val="90000"/>
              </a:lnSpc>
              <a:spcBef>
                <a:spcPts val="300"/>
              </a:spcBef>
              <a:spcAft>
                <a:spcPts val="0"/>
              </a:spcAft>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sp>
        <p:nvSpPr>
          <p:cNvPr id="54" name="Google Shape;54;p13"/>
          <p:cNvSpPr txBox="1">
            <a:spLocks noGrp="1"/>
          </p:cNvSpPr>
          <p:nvPr>
            <p:ph type="dt" idx="10"/>
          </p:nvPr>
        </p:nvSpPr>
        <p:spPr>
          <a:xfrm>
            <a:off x="822960" y="4750124"/>
            <a:ext cx="18543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ftr" idx="11"/>
          </p:nvPr>
        </p:nvSpPr>
        <p:spPr>
          <a:xfrm>
            <a:off x="3248936" y="4750124"/>
            <a:ext cx="3617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7437812" y="4768956"/>
            <a:ext cx="984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cxnSp>
        <p:nvCxnSpPr>
          <p:cNvPr id="57" name="Google Shape;57;p13"/>
          <p:cNvCxnSpPr/>
          <p:nvPr/>
        </p:nvCxnSpPr>
        <p:spPr>
          <a:xfrm>
            <a:off x="905743" y="3257550"/>
            <a:ext cx="7406400" cy="0"/>
          </a:xfrm>
          <a:prstGeom prst="straightConnector1">
            <a:avLst/>
          </a:prstGeom>
          <a:noFill/>
          <a:ln w="7150" cap="flat" cmpd="sng">
            <a:solidFill>
              <a:srgbClr val="7F7F7F"/>
            </a:solidFill>
            <a:prstDash val="solid"/>
            <a:round/>
            <a:headEnd type="none" w="sm" len="sm"/>
            <a:tailEnd type="none" w="sm" len="sm"/>
          </a:ln>
        </p:spPr>
      </p:cxnSp>
      <p:pic>
        <p:nvPicPr>
          <p:cNvPr id="58" name="Google Shape;58;p13"/>
          <p:cNvPicPr preferRelativeResize="0"/>
          <p:nvPr/>
        </p:nvPicPr>
        <p:blipFill rotWithShape="1">
          <a:blip r:embed="rId2">
            <a:alphaModFix/>
          </a:blip>
          <a:srcRect/>
          <a:stretch/>
        </p:blipFill>
        <p:spPr>
          <a:xfrm>
            <a:off x="4000066" y="4448984"/>
            <a:ext cx="1039959" cy="577597"/>
          </a:xfrm>
          <a:prstGeom prst="rect">
            <a:avLst/>
          </a:prstGeom>
          <a:noFill/>
          <a:ln>
            <a:noFill/>
          </a:ln>
        </p:spPr>
      </p:pic>
      <p:sp>
        <p:nvSpPr>
          <p:cNvPr id="59" name="Google Shape;59;p13"/>
          <p:cNvSpPr>
            <a:spLocks noGrp="1"/>
          </p:cNvSpPr>
          <p:nvPr>
            <p:ph type="pic" idx="2"/>
          </p:nvPr>
        </p:nvSpPr>
        <p:spPr>
          <a:xfrm>
            <a:off x="8016488" y="138014"/>
            <a:ext cx="810600" cy="6036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0"/>
        <p:cNvGrpSpPr/>
        <p:nvPr/>
      </p:nvGrpSpPr>
      <p:grpSpPr>
        <a:xfrm>
          <a:off x="0" y="0"/>
          <a:ext cx="0" cy="0"/>
          <a:chOff x="0" y="0"/>
          <a:chExt cx="0" cy="0"/>
        </a:xfrm>
      </p:grpSpPr>
      <p:sp>
        <p:nvSpPr>
          <p:cNvPr id="61" name="Google Shape;61;p14"/>
          <p:cNvSpPr/>
          <p:nvPr/>
        </p:nvSpPr>
        <p:spPr>
          <a:xfrm rot="10800000" flipH="1">
            <a:off x="830062" y="4673716"/>
            <a:ext cx="7529700" cy="34200"/>
          </a:xfrm>
          <a:prstGeom prst="rect">
            <a:avLst/>
          </a:prstGeom>
          <a:solidFill>
            <a:srgbClr val="00B0F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 name="Google Shape;62;p14"/>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rgbClr val="262626"/>
              </a:buClr>
              <a:buSzPts val="5300"/>
              <a:buFont typeface="Calibri"/>
              <a:buNone/>
              <a:defRPr sz="5300">
                <a:solidFill>
                  <a:srgbClr val="26262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4"/>
          <p:cNvSpPr txBox="1">
            <a:spLocks noGrp="1"/>
          </p:cNvSpPr>
          <p:nvPr>
            <p:ph type="subTitle" idx="1"/>
          </p:nvPr>
        </p:nvSpPr>
        <p:spPr>
          <a:xfrm>
            <a:off x="837164" y="3604139"/>
            <a:ext cx="7543800" cy="857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64" name="Google Shape;64;p14"/>
          <p:cNvSpPr txBox="1">
            <a:spLocks noGrp="1"/>
          </p:cNvSpPr>
          <p:nvPr>
            <p:ph type="ftr" idx="11"/>
          </p:nvPr>
        </p:nvSpPr>
        <p:spPr>
          <a:xfrm>
            <a:off x="3221401" y="4707916"/>
            <a:ext cx="3617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pic>
        <p:nvPicPr>
          <p:cNvPr id="65" name="Google Shape;65;p14"/>
          <p:cNvPicPr preferRelativeResize="0"/>
          <p:nvPr/>
        </p:nvPicPr>
        <p:blipFill rotWithShape="1">
          <a:blip r:embed="rId2">
            <a:alphaModFix/>
          </a:blip>
          <a:srcRect/>
          <a:stretch/>
        </p:blipFill>
        <p:spPr>
          <a:xfrm>
            <a:off x="3817794" y="304248"/>
            <a:ext cx="1506030" cy="836454"/>
          </a:xfrm>
          <a:prstGeom prst="rect">
            <a:avLst/>
          </a:prstGeom>
          <a:noFill/>
          <a:ln>
            <a:noFill/>
          </a:ln>
        </p:spPr>
      </p:pic>
      <p:sp>
        <p:nvSpPr>
          <p:cNvPr id="66" name="Google Shape;66;p14"/>
          <p:cNvSpPr txBox="1">
            <a:spLocks noGrp="1"/>
          </p:cNvSpPr>
          <p:nvPr>
            <p:ph type="dt" idx="10"/>
          </p:nvPr>
        </p:nvSpPr>
        <p:spPr>
          <a:xfrm>
            <a:off x="822960" y="4707917"/>
            <a:ext cx="18543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sldNum" idx="12"/>
          </p:nvPr>
        </p:nvSpPr>
        <p:spPr>
          <a:xfrm>
            <a:off x="7382741" y="4707917"/>
            <a:ext cx="984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e de titre 1">
  <p:cSld name="TITLE_1">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0" name="Google Shape;70;p15"/>
          <p:cNvSpPr txBox="1">
            <a:spLocks noGrp="1"/>
          </p:cNvSpPr>
          <p:nvPr>
            <p:ph type="subTitle" idx="1"/>
          </p:nvPr>
        </p:nvSpPr>
        <p:spPr>
          <a:xfrm>
            <a:off x="311700" y="2834125"/>
            <a:ext cx="8520600" cy="792600"/>
          </a:xfrm>
          <a:prstGeom prst="rect">
            <a:avLst/>
          </a:prstGeom>
          <a:noFill/>
          <a:ln>
            <a:noFill/>
          </a:ln>
        </p:spPr>
        <p:txBody>
          <a:bodyPr spcFirstLastPara="1" wrap="square" lIns="0" tIns="34275" rIns="0" bIns="34275" anchor="t" anchorCtr="0">
            <a:normAutofit/>
          </a:bodyPr>
          <a:lstStyle>
            <a:lvl1pPr lvl="0" algn="ctr">
              <a:lnSpc>
                <a:spcPct val="100000"/>
              </a:lnSpc>
              <a:spcBef>
                <a:spcPts val="900"/>
              </a:spcBef>
              <a:spcAft>
                <a:spcPts val="0"/>
              </a:spcAft>
              <a:buSzPts val="2800"/>
              <a:buNone/>
              <a:defRPr sz="2800"/>
            </a:lvl1pPr>
            <a:lvl2pPr lvl="1" algn="ctr">
              <a:lnSpc>
                <a:spcPct val="100000"/>
              </a:lnSpc>
              <a:spcBef>
                <a:spcPts val="200"/>
              </a:spcBef>
              <a:spcAft>
                <a:spcPts val="0"/>
              </a:spcAft>
              <a:buSzPts val="2800"/>
              <a:buNone/>
              <a:defRPr sz="2800"/>
            </a:lvl2pPr>
            <a:lvl3pPr lvl="2" algn="ctr">
              <a:lnSpc>
                <a:spcPct val="100000"/>
              </a:lnSpc>
              <a:spcBef>
                <a:spcPts val="300"/>
              </a:spcBef>
              <a:spcAft>
                <a:spcPts val="0"/>
              </a:spcAft>
              <a:buSzPts val="2800"/>
              <a:buNone/>
              <a:defRPr sz="2800"/>
            </a:lvl3pPr>
            <a:lvl4pPr lvl="3" algn="ctr">
              <a:lnSpc>
                <a:spcPct val="100000"/>
              </a:lnSpc>
              <a:spcBef>
                <a:spcPts val="300"/>
              </a:spcBef>
              <a:spcAft>
                <a:spcPts val="0"/>
              </a:spcAft>
              <a:buSzPts val="2800"/>
              <a:buNone/>
              <a:defRPr sz="2800"/>
            </a:lvl4pPr>
            <a:lvl5pPr lvl="4" algn="ctr">
              <a:lnSpc>
                <a:spcPct val="100000"/>
              </a:lnSpc>
              <a:spcBef>
                <a:spcPts val="300"/>
              </a:spcBef>
              <a:spcAft>
                <a:spcPts val="0"/>
              </a:spcAft>
              <a:buSzPts val="2800"/>
              <a:buNone/>
              <a:defRPr sz="2800"/>
            </a:lvl5pPr>
            <a:lvl6pPr lvl="5" algn="ctr">
              <a:lnSpc>
                <a:spcPct val="100000"/>
              </a:lnSpc>
              <a:spcBef>
                <a:spcPts val="300"/>
              </a:spcBef>
              <a:spcAft>
                <a:spcPts val="0"/>
              </a:spcAft>
              <a:buSzPts val="2800"/>
              <a:buNone/>
              <a:defRPr sz="2800"/>
            </a:lvl6pPr>
            <a:lvl7pPr lvl="6" algn="ctr">
              <a:lnSpc>
                <a:spcPct val="100000"/>
              </a:lnSpc>
              <a:spcBef>
                <a:spcPts val="300"/>
              </a:spcBef>
              <a:spcAft>
                <a:spcPts val="0"/>
              </a:spcAft>
              <a:buSzPts val="2800"/>
              <a:buNone/>
              <a:defRPr sz="2800"/>
            </a:lvl7pPr>
            <a:lvl8pPr lvl="7" algn="ctr">
              <a:lnSpc>
                <a:spcPct val="100000"/>
              </a:lnSpc>
              <a:spcBef>
                <a:spcPts val="300"/>
              </a:spcBef>
              <a:spcAft>
                <a:spcPts val="0"/>
              </a:spcAft>
              <a:buSzPts val="2800"/>
              <a:buNone/>
              <a:defRPr sz="2800"/>
            </a:lvl8pPr>
            <a:lvl9pPr lvl="8" algn="ctr">
              <a:lnSpc>
                <a:spcPct val="100000"/>
              </a:lnSpc>
              <a:spcBef>
                <a:spcPts val="300"/>
              </a:spcBef>
              <a:spcAft>
                <a:spcPts val="0"/>
              </a:spcAft>
              <a:buSzPts val="2800"/>
              <a:buNone/>
              <a:defRPr sz="2800"/>
            </a:lvl9pPr>
          </a:lstStyle>
          <a:p>
            <a:endParaRPr/>
          </a:p>
        </p:txBody>
      </p:sp>
      <p:sp>
        <p:nvSpPr>
          <p:cNvPr id="71" name="Google Shape;71;p1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72"/>
        <p:cNvGrpSpPr/>
        <p:nvPr/>
      </p:nvGrpSpPr>
      <p:grpSpPr>
        <a:xfrm>
          <a:off x="0" y="0"/>
          <a:ext cx="0" cy="0"/>
          <a:chOff x="0" y="0"/>
          <a:chExt cx="0" cy="0"/>
        </a:xfrm>
      </p:grpSpPr>
      <p:sp>
        <p:nvSpPr>
          <p:cNvPr id="73" name="Google Shape;73;p16"/>
          <p:cNvSpPr txBox="1">
            <a:spLocks noGrp="1"/>
          </p:cNvSpPr>
          <p:nvPr>
            <p:ph type="subTitle" idx="1"/>
          </p:nvPr>
        </p:nvSpPr>
        <p:spPr>
          <a:xfrm>
            <a:off x="1475656" y="1545636"/>
            <a:ext cx="6400800" cy="1314600"/>
          </a:xfrm>
          <a:prstGeom prst="rect">
            <a:avLst/>
          </a:prstGeom>
          <a:noFill/>
          <a:ln>
            <a:noFill/>
          </a:ln>
        </p:spPr>
        <p:txBody>
          <a:bodyPr spcFirstLastPara="1" wrap="square" lIns="68575" tIns="34275" rIns="68575" bIns="34275" anchor="t" anchorCtr="0">
            <a:normAutofit/>
          </a:bodyPr>
          <a:lstStyle>
            <a:lvl1pPr lvl="0" algn="ctr">
              <a:spcBef>
                <a:spcPts val="300"/>
              </a:spcBef>
              <a:spcAft>
                <a:spcPts val="0"/>
              </a:spcAft>
              <a:buClr>
                <a:srgbClr val="888888"/>
              </a:buClr>
              <a:buSzPts val="1300"/>
              <a:buFont typeface="Calibri"/>
              <a:buNone/>
              <a:defRPr>
                <a:solidFill>
                  <a:srgbClr val="888888"/>
                </a:solidFill>
              </a:defRPr>
            </a:lvl1pPr>
            <a:lvl2pPr lvl="1" algn="ctr">
              <a:spcBef>
                <a:spcPts val="300"/>
              </a:spcBef>
              <a:spcAft>
                <a:spcPts val="0"/>
              </a:spcAft>
              <a:buClr>
                <a:srgbClr val="888888"/>
              </a:buClr>
              <a:buSzPts val="1300"/>
              <a:buFont typeface="Calibri"/>
              <a:buNone/>
              <a:defRPr>
                <a:solidFill>
                  <a:srgbClr val="888888"/>
                </a:solidFill>
              </a:defRPr>
            </a:lvl2pPr>
            <a:lvl3pPr lvl="2" algn="ctr">
              <a:spcBef>
                <a:spcPts val="300"/>
              </a:spcBef>
              <a:spcAft>
                <a:spcPts val="0"/>
              </a:spcAft>
              <a:buClr>
                <a:srgbClr val="888888"/>
              </a:buClr>
              <a:buSzPts val="1300"/>
              <a:buFont typeface="Calibri"/>
              <a:buNone/>
              <a:defRPr>
                <a:solidFill>
                  <a:srgbClr val="888888"/>
                </a:solidFill>
              </a:defRPr>
            </a:lvl3pPr>
            <a:lvl4pPr lvl="3" algn="ctr">
              <a:spcBef>
                <a:spcPts val="300"/>
              </a:spcBef>
              <a:spcAft>
                <a:spcPts val="0"/>
              </a:spcAft>
              <a:buClr>
                <a:srgbClr val="888888"/>
              </a:buClr>
              <a:buSzPts val="1300"/>
              <a:buFont typeface="Calibri"/>
              <a:buNone/>
              <a:defRPr>
                <a:solidFill>
                  <a:srgbClr val="888888"/>
                </a:solidFill>
              </a:defRPr>
            </a:lvl4pPr>
            <a:lvl5pPr lvl="4" algn="ctr">
              <a:spcBef>
                <a:spcPts val="300"/>
              </a:spcBef>
              <a:spcAft>
                <a:spcPts val="0"/>
              </a:spcAft>
              <a:buClr>
                <a:srgbClr val="888888"/>
              </a:buClr>
              <a:buSzPts val="1300"/>
              <a:buFont typeface="Calibri"/>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1200"/>
              </a:spcBef>
              <a:spcAft>
                <a:spcPts val="0"/>
              </a:spcAft>
              <a:buClr>
                <a:srgbClr val="888888"/>
              </a:buClr>
              <a:buSzPts val="1500"/>
              <a:buNone/>
              <a:defRPr>
                <a:solidFill>
                  <a:srgbClr val="888888"/>
                </a:solidFill>
              </a:defRPr>
            </a:lvl7pPr>
            <a:lvl8pPr lvl="7" algn="ctr">
              <a:spcBef>
                <a:spcPts val="1200"/>
              </a:spcBef>
              <a:spcAft>
                <a:spcPts val="0"/>
              </a:spcAft>
              <a:buClr>
                <a:srgbClr val="888888"/>
              </a:buClr>
              <a:buSzPts val="1500"/>
              <a:buNone/>
              <a:defRPr>
                <a:solidFill>
                  <a:srgbClr val="888888"/>
                </a:solidFill>
              </a:defRPr>
            </a:lvl8pPr>
            <a:lvl9pPr lvl="8" algn="ctr">
              <a:spcBef>
                <a:spcPts val="1200"/>
              </a:spcBef>
              <a:spcAft>
                <a:spcPts val="1200"/>
              </a:spcAft>
              <a:buClr>
                <a:srgbClr val="888888"/>
              </a:buClr>
              <a:buSzPts val="1500"/>
              <a:buNone/>
              <a:defRPr>
                <a:solidFill>
                  <a:srgbClr val="888888"/>
                </a:solidFill>
              </a:defRPr>
            </a:lvl9pPr>
          </a:lstStyle>
          <a:p>
            <a:endParaRPr/>
          </a:p>
        </p:txBody>
      </p:sp>
      <p:sp>
        <p:nvSpPr>
          <p:cNvPr id="74" name="Google Shape;74;p1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6" name="Google Shape;76;p1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spcAft>
                <a:spcPts val="0"/>
              </a:spcAft>
              <a:buNone/>
              <a:defRPr sz="9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9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9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9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9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9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9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9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Title Slide_3">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1475656" y="1545636"/>
            <a:ext cx="6400800" cy="1314600"/>
          </a:xfrm>
          <a:prstGeom prst="rect">
            <a:avLst/>
          </a:prstGeom>
          <a:noFill/>
          <a:ln>
            <a:noFill/>
          </a:ln>
        </p:spPr>
        <p:txBody>
          <a:bodyPr spcFirstLastPara="1" wrap="square" lIns="68575" tIns="34275" rIns="68575" bIns="34275" anchor="t" anchorCtr="0">
            <a:normAutofit/>
          </a:bodyPr>
          <a:lstStyle>
            <a:lvl1pPr lvl="0" algn="ctr">
              <a:spcBef>
                <a:spcPts val="300"/>
              </a:spcBef>
              <a:spcAft>
                <a:spcPts val="0"/>
              </a:spcAft>
              <a:buClr>
                <a:srgbClr val="888888"/>
              </a:buClr>
              <a:buSzPts val="1300"/>
              <a:buFont typeface="Calibri"/>
              <a:buNone/>
              <a:defRPr>
                <a:solidFill>
                  <a:srgbClr val="888888"/>
                </a:solidFill>
              </a:defRPr>
            </a:lvl1pPr>
            <a:lvl2pPr lvl="1" algn="ctr">
              <a:spcBef>
                <a:spcPts val="300"/>
              </a:spcBef>
              <a:spcAft>
                <a:spcPts val="0"/>
              </a:spcAft>
              <a:buClr>
                <a:srgbClr val="888888"/>
              </a:buClr>
              <a:buSzPts val="1300"/>
              <a:buFont typeface="Calibri"/>
              <a:buNone/>
              <a:defRPr>
                <a:solidFill>
                  <a:srgbClr val="888888"/>
                </a:solidFill>
              </a:defRPr>
            </a:lvl2pPr>
            <a:lvl3pPr lvl="2" algn="ctr">
              <a:spcBef>
                <a:spcPts val="300"/>
              </a:spcBef>
              <a:spcAft>
                <a:spcPts val="0"/>
              </a:spcAft>
              <a:buClr>
                <a:srgbClr val="888888"/>
              </a:buClr>
              <a:buSzPts val="1300"/>
              <a:buFont typeface="Calibri"/>
              <a:buNone/>
              <a:defRPr>
                <a:solidFill>
                  <a:srgbClr val="888888"/>
                </a:solidFill>
              </a:defRPr>
            </a:lvl3pPr>
            <a:lvl4pPr lvl="3" algn="ctr">
              <a:spcBef>
                <a:spcPts val="300"/>
              </a:spcBef>
              <a:spcAft>
                <a:spcPts val="0"/>
              </a:spcAft>
              <a:buClr>
                <a:srgbClr val="888888"/>
              </a:buClr>
              <a:buSzPts val="1300"/>
              <a:buFont typeface="Calibri"/>
              <a:buNone/>
              <a:defRPr>
                <a:solidFill>
                  <a:srgbClr val="888888"/>
                </a:solidFill>
              </a:defRPr>
            </a:lvl4pPr>
            <a:lvl5pPr lvl="4" algn="ctr">
              <a:spcBef>
                <a:spcPts val="300"/>
              </a:spcBef>
              <a:spcAft>
                <a:spcPts val="0"/>
              </a:spcAft>
              <a:buClr>
                <a:srgbClr val="888888"/>
              </a:buClr>
              <a:buSzPts val="1300"/>
              <a:buFont typeface="Calibri"/>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1200"/>
              </a:spcBef>
              <a:spcAft>
                <a:spcPts val="0"/>
              </a:spcAft>
              <a:buClr>
                <a:srgbClr val="888888"/>
              </a:buClr>
              <a:buSzPts val="1500"/>
              <a:buNone/>
              <a:defRPr>
                <a:solidFill>
                  <a:srgbClr val="888888"/>
                </a:solidFill>
              </a:defRPr>
            </a:lvl7pPr>
            <a:lvl8pPr lvl="7" algn="ctr">
              <a:spcBef>
                <a:spcPts val="1200"/>
              </a:spcBef>
              <a:spcAft>
                <a:spcPts val="0"/>
              </a:spcAft>
              <a:buClr>
                <a:srgbClr val="888888"/>
              </a:buClr>
              <a:buSzPts val="1500"/>
              <a:buNone/>
              <a:defRPr>
                <a:solidFill>
                  <a:srgbClr val="888888"/>
                </a:solidFill>
              </a:defRPr>
            </a:lvl8pPr>
            <a:lvl9pPr lvl="8" algn="ctr">
              <a:spcBef>
                <a:spcPts val="1200"/>
              </a:spcBef>
              <a:spcAft>
                <a:spcPts val="1200"/>
              </a:spcAft>
              <a:buClr>
                <a:srgbClr val="888888"/>
              </a:buClr>
              <a:buSzPts val="1500"/>
              <a:buNone/>
              <a:defRPr>
                <a:solidFill>
                  <a:srgbClr val="888888"/>
                </a:solidFill>
              </a:defRPr>
            </a:lvl9pPr>
          </a:lstStyle>
          <a:p>
            <a:endParaRPr/>
          </a:p>
        </p:txBody>
      </p:sp>
      <p:sp>
        <p:nvSpPr>
          <p:cNvPr id="79" name="Google Shape;79;p17"/>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0" name="Google Shape;80;p1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spcAft>
                <a:spcPts val="0"/>
              </a:spcAft>
              <a:buNone/>
              <a:defRPr sz="9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9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9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9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9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9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9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9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18"/>
          <p:cNvSpPr/>
          <p:nvPr/>
        </p:nvSpPr>
        <p:spPr>
          <a:xfrm>
            <a:off x="0" y="3714750"/>
            <a:ext cx="9141600" cy="14289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 name="Google Shape;84;p18"/>
          <p:cNvSpPr/>
          <p:nvPr/>
        </p:nvSpPr>
        <p:spPr>
          <a:xfrm>
            <a:off x="2381" y="5119497"/>
            <a:ext cx="9141600" cy="48000"/>
          </a:xfrm>
          <a:prstGeom prst="rect">
            <a:avLst/>
          </a:prstGeom>
          <a:solidFill>
            <a:srgbClr val="00B0F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5" name="Google Shape;85;p18"/>
          <p:cNvSpPr txBox="1">
            <a:spLocks noGrp="1"/>
          </p:cNvSpPr>
          <p:nvPr>
            <p:ph type="title"/>
          </p:nvPr>
        </p:nvSpPr>
        <p:spPr>
          <a:xfrm>
            <a:off x="822960" y="3806190"/>
            <a:ext cx="7584900" cy="617100"/>
          </a:xfrm>
          <a:prstGeom prst="rect">
            <a:avLst/>
          </a:prstGeom>
          <a:noFill/>
          <a:ln>
            <a:noFill/>
          </a:ln>
        </p:spPr>
        <p:txBody>
          <a:bodyPr spcFirstLastPara="1" wrap="square" lIns="68575" tIns="0" rIns="68575" bIns="0" anchor="b" anchorCtr="0">
            <a:noAutofit/>
          </a:bodyPr>
          <a:lstStyle>
            <a:lvl1pPr lvl="0" algn="l">
              <a:lnSpc>
                <a:spcPct val="85000"/>
              </a:lnSpc>
              <a:spcBef>
                <a:spcPts val="0"/>
              </a:spcBef>
              <a:spcAft>
                <a:spcPts val="0"/>
              </a:spcAft>
              <a:buClr>
                <a:schemeClr val="dk1"/>
              </a:buClr>
              <a:buSzPts val="2700"/>
              <a:buFont typeface="Calibri"/>
              <a:buNone/>
              <a:defRPr sz="2700" b="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8"/>
          <p:cNvSpPr>
            <a:spLocks noGrp="1"/>
          </p:cNvSpPr>
          <p:nvPr>
            <p:ph type="pic" idx="2"/>
          </p:nvPr>
        </p:nvSpPr>
        <p:spPr>
          <a:xfrm>
            <a:off x="11" y="0"/>
            <a:ext cx="9144000" cy="3686400"/>
          </a:xfrm>
          <a:prstGeom prst="rect">
            <a:avLst/>
          </a:prstGeom>
          <a:noFill/>
          <a:ln>
            <a:noFill/>
          </a:ln>
        </p:spPr>
      </p:sp>
      <p:sp>
        <p:nvSpPr>
          <p:cNvPr id="87" name="Google Shape;87;p18"/>
          <p:cNvSpPr txBox="1">
            <a:spLocks noGrp="1"/>
          </p:cNvSpPr>
          <p:nvPr>
            <p:ph type="body" idx="1"/>
          </p:nvPr>
        </p:nvSpPr>
        <p:spPr>
          <a:xfrm>
            <a:off x="822960" y="4430267"/>
            <a:ext cx="7584900" cy="445800"/>
          </a:xfrm>
          <a:prstGeom prst="rect">
            <a:avLst/>
          </a:prstGeom>
          <a:noFill/>
          <a:ln>
            <a:noFill/>
          </a:ln>
        </p:spPr>
        <p:txBody>
          <a:bodyPr spcFirstLastPara="1" wrap="square" lIns="68575" tIns="0" rIns="68575" bIns="0" anchor="t" anchorCtr="0">
            <a:normAutofit/>
          </a:bodyPr>
          <a:lstStyle>
            <a:lvl1pPr marL="457200" lvl="0" indent="-228600" algn="l">
              <a:lnSpc>
                <a:spcPct val="90000"/>
              </a:lnSpc>
              <a:spcBef>
                <a:spcPts val="0"/>
              </a:spcBef>
              <a:spcAft>
                <a:spcPts val="0"/>
              </a:spcAft>
              <a:buSzPts val="1100"/>
              <a:buNone/>
              <a:defRPr sz="1100">
                <a:solidFill>
                  <a:srgbClr val="FFFFFF"/>
                </a:solidFill>
              </a:defRPr>
            </a:lvl1pPr>
            <a:lvl2pPr marL="914400" lvl="1" indent="-228600" algn="l">
              <a:lnSpc>
                <a:spcPct val="90000"/>
              </a:lnSpc>
              <a:spcBef>
                <a:spcPts val="5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88" name="Google Shape;88;p18"/>
          <p:cNvSpPr txBox="1">
            <a:spLocks noGrp="1"/>
          </p:cNvSpPr>
          <p:nvPr>
            <p:ph type="dt" idx="10"/>
          </p:nvPr>
        </p:nvSpPr>
        <p:spPr>
          <a:xfrm>
            <a:off x="822960" y="4750124"/>
            <a:ext cx="1854300" cy="273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ftr" idx="11"/>
          </p:nvPr>
        </p:nvSpPr>
        <p:spPr>
          <a:xfrm>
            <a:off x="3248936" y="4750124"/>
            <a:ext cx="3617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7437812" y="4768956"/>
            <a:ext cx="984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pic>
        <p:nvPicPr>
          <p:cNvPr id="91" name="Google Shape;91;p18"/>
          <p:cNvPicPr preferRelativeResize="0"/>
          <p:nvPr/>
        </p:nvPicPr>
        <p:blipFill rotWithShape="1">
          <a:blip r:embed="rId2">
            <a:alphaModFix/>
          </a:blip>
          <a:srcRect/>
          <a:stretch/>
        </p:blipFill>
        <p:spPr>
          <a:xfrm>
            <a:off x="8543331" y="4768956"/>
            <a:ext cx="503071" cy="279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2">
    <p:bg>
      <p:bgPr>
        <a:solidFill>
          <a:srgbClr val="FFFFFF"/>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052008" y="1097054"/>
            <a:ext cx="6786300" cy="10425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SzPts val="3600"/>
              <a:buNone/>
              <a:defRPr sz="3600">
                <a:solidFill>
                  <a:srgbClr val="000000"/>
                </a:solidFill>
                <a:latin typeface="Times New Roman"/>
                <a:ea typeface="Times New Roman"/>
                <a:cs typeface="Times New Roman"/>
                <a:sym typeface="Times New Roman"/>
              </a:defRPr>
            </a:lvl1pPr>
            <a:lvl2pPr lvl="1"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2pPr>
            <a:lvl3pPr lvl="2"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3pPr>
            <a:lvl4pPr lvl="3"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4pPr>
            <a:lvl5pPr lvl="4"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5pPr>
            <a:lvl6pPr lvl="5"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6pPr>
            <a:lvl7pPr lvl="6"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7pPr>
            <a:lvl8pPr lvl="7"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8pPr>
            <a:lvl9pPr lvl="8" algn="ctr">
              <a:lnSpc>
                <a:spcPct val="100000"/>
              </a:lnSpc>
              <a:spcBef>
                <a:spcPts val="0"/>
              </a:spcBef>
              <a:spcAft>
                <a:spcPts val="0"/>
              </a:spcAft>
              <a:buSzPts val="1100"/>
              <a:buNone/>
              <a:defRPr sz="3600">
                <a:solidFill>
                  <a:srgbClr val="000000"/>
                </a:solidFill>
                <a:latin typeface="Times New Roman"/>
                <a:ea typeface="Times New Roman"/>
                <a:cs typeface="Times New Roman"/>
                <a:sym typeface="Times New Roman"/>
              </a:defRPr>
            </a:lvl9pPr>
          </a:lstStyle>
          <a:p>
            <a:endParaRPr/>
          </a:p>
        </p:txBody>
      </p:sp>
      <p:sp>
        <p:nvSpPr>
          <p:cNvPr id="94" name="Google Shape;94;p19"/>
          <p:cNvSpPr txBox="1">
            <a:spLocks noGrp="1"/>
          </p:cNvSpPr>
          <p:nvPr>
            <p:ph type="subTitle" idx="1"/>
          </p:nvPr>
        </p:nvSpPr>
        <p:spPr>
          <a:xfrm>
            <a:off x="1950551" y="2460870"/>
            <a:ext cx="6143100" cy="1960500"/>
          </a:xfrm>
          <a:prstGeom prst="rect">
            <a:avLst/>
          </a:prstGeom>
          <a:noFill/>
          <a:ln>
            <a:noFill/>
          </a:ln>
        </p:spPr>
        <p:txBody>
          <a:bodyPr spcFirstLastPara="1" wrap="square" lIns="0" tIns="34275" rIns="0" bIns="34275" anchor="t" anchorCtr="0">
            <a:normAutofit/>
          </a:bodyPr>
          <a:lstStyle>
            <a:lvl1pPr marR="0" lvl="0" algn="l">
              <a:lnSpc>
                <a:spcPct val="95000"/>
              </a:lnSpc>
              <a:spcBef>
                <a:spcPts val="0"/>
              </a:spcBef>
              <a:spcAft>
                <a:spcPts val="0"/>
              </a:spcAft>
              <a:buSzPts val="1500"/>
              <a:buChar char=" "/>
              <a:defRPr sz="1700" b="0" i="0" u="none" strike="noStrike" cap="none">
                <a:solidFill>
                  <a:srgbClr val="000000"/>
                </a:solidFill>
                <a:latin typeface="Arial"/>
                <a:ea typeface="Arial"/>
                <a:cs typeface="Arial"/>
                <a:sym typeface="Arial"/>
              </a:defRPr>
            </a:lvl1pPr>
            <a:lvl2pPr lvl="1" algn="l">
              <a:lnSpc>
                <a:spcPct val="90000"/>
              </a:lnSpc>
              <a:spcBef>
                <a:spcPts val="200"/>
              </a:spcBef>
              <a:spcAft>
                <a:spcPts val="0"/>
              </a:spcAft>
              <a:buSzPts val="1400"/>
              <a:buChar char="◦"/>
              <a:defRPr/>
            </a:lvl2pPr>
            <a:lvl3pPr lvl="2" algn="l">
              <a:lnSpc>
                <a:spcPct val="90000"/>
              </a:lnSpc>
              <a:spcBef>
                <a:spcPts val="300"/>
              </a:spcBef>
              <a:spcAft>
                <a:spcPts val="0"/>
              </a:spcAft>
              <a:buSzPts val="1100"/>
              <a:buChar char="◦"/>
              <a:defRPr/>
            </a:lvl3pPr>
            <a:lvl4pPr lvl="3" algn="l">
              <a:lnSpc>
                <a:spcPct val="90000"/>
              </a:lnSpc>
              <a:spcBef>
                <a:spcPts val="300"/>
              </a:spcBef>
              <a:spcAft>
                <a:spcPts val="0"/>
              </a:spcAft>
              <a:buSzPts val="1100"/>
              <a:buChar char="◦"/>
              <a:defRPr/>
            </a:lvl4pPr>
            <a:lvl5pPr lvl="4" algn="l">
              <a:lnSpc>
                <a:spcPct val="90000"/>
              </a:lnSpc>
              <a:spcBef>
                <a:spcPts val="300"/>
              </a:spcBef>
              <a:spcAft>
                <a:spcPts val="0"/>
              </a:spcAft>
              <a:buSzPts val="1100"/>
              <a:buChar char="◦"/>
              <a:defRPr/>
            </a:lvl5pPr>
            <a:lvl6pPr lvl="5" algn="l">
              <a:lnSpc>
                <a:spcPct val="90000"/>
              </a:lnSpc>
              <a:spcBef>
                <a:spcPts val="300"/>
              </a:spcBef>
              <a:spcAft>
                <a:spcPts val="0"/>
              </a:spcAft>
              <a:buSzPts val="1100"/>
              <a:buChar char="◦"/>
              <a:defRPr/>
            </a:lvl6pPr>
            <a:lvl7pPr lvl="6" algn="l">
              <a:lnSpc>
                <a:spcPct val="90000"/>
              </a:lnSpc>
              <a:spcBef>
                <a:spcPts val="300"/>
              </a:spcBef>
              <a:spcAft>
                <a:spcPts val="0"/>
              </a:spcAft>
              <a:buSzPts val="1100"/>
              <a:buChar char="◦"/>
              <a:defRPr/>
            </a:lvl7pPr>
            <a:lvl8pPr lvl="7" algn="l">
              <a:lnSpc>
                <a:spcPct val="90000"/>
              </a:lnSpc>
              <a:spcBef>
                <a:spcPts val="300"/>
              </a:spcBef>
              <a:spcAft>
                <a:spcPts val="0"/>
              </a:spcAft>
              <a:buSzPts val="1100"/>
              <a:buChar char="◦"/>
              <a:defRPr/>
            </a:lvl8pPr>
            <a:lvl9pPr lvl="8" algn="l">
              <a:lnSpc>
                <a:spcPct val="90000"/>
              </a:lnSpc>
              <a:spcBef>
                <a:spcPts val="300"/>
              </a:spcBef>
              <a:spcAft>
                <a:spcPts val="300"/>
              </a:spcAft>
              <a:buSzPts val="1100"/>
              <a:buChar char="◦"/>
              <a:defRPr/>
            </a:lvl9pPr>
          </a:lstStyle>
          <a:p>
            <a:endParaRPr/>
          </a:p>
        </p:txBody>
      </p:sp>
      <p:sp>
        <p:nvSpPr>
          <p:cNvPr id="95" name="Google Shape;95;p19"/>
          <p:cNvSpPr txBox="1">
            <a:spLocks noGrp="1"/>
          </p:cNvSpPr>
          <p:nvPr>
            <p:ph type="body" idx="2"/>
          </p:nvPr>
        </p:nvSpPr>
        <p:spPr>
          <a:xfrm>
            <a:off x="685908" y="1484878"/>
            <a:ext cx="7765200" cy="3080100"/>
          </a:xfrm>
          <a:prstGeom prst="rect">
            <a:avLst/>
          </a:prstGeom>
          <a:noFill/>
          <a:ln>
            <a:noFill/>
          </a:ln>
        </p:spPr>
        <p:txBody>
          <a:bodyPr spcFirstLastPara="1" wrap="square" lIns="0" tIns="34275" rIns="0" bIns="34275" anchor="t" anchorCtr="0">
            <a:normAutofit/>
          </a:bodyPr>
          <a:lstStyle>
            <a:lvl1pPr marL="457200" lvl="0" indent="-323850" algn="l">
              <a:lnSpc>
                <a:spcPct val="100000"/>
              </a:lnSpc>
              <a:spcBef>
                <a:spcPts val="700"/>
              </a:spcBef>
              <a:spcAft>
                <a:spcPts val="0"/>
              </a:spcAft>
              <a:buSzPts val="1500"/>
              <a:buChar char=" "/>
              <a:defRPr sz="2600">
                <a:solidFill>
                  <a:srgbClr val="000000"/>
                </a:solidFill>
                <a:latin typeface="Times New Roman"/>
                <a:ea typeface="Times New Roman"/>
                <a:cs typeface="Times New Roman"/>
                <a:sym typeface="Times New Roman"/>
              </a:defRPr>
            </a:lvl1pPr>
            <a:lvl2pPr marL="914400" lvl="1" indent="-317500" algn="l">
              <a:lnSpc>
                <a:spcPct val="100000"/>
              </a:lnSpc>
              <a:spcBef>
                <a:spcPts val="600"/>
              </a:spcBef>
              <a:spcAft>
                <a:spcPts val="0"/>
              </a:spcAft>
              <a:buSzPts val="1400"/>
              <a:buChar char="◦"/>
              <a:defRPr sz="2300">
                <a:solidFill>
                  <a:srgbClr val="000000"/>
                </a:solidFill>
                <a:latin typeface="Times New Roman"/>
                <a:ea typeface="Times New Roman"/>
                <a:cs typeface="Times New Roman"/>
                <a:sym typeface="Times New Roman"/>
              </a:defRPr>
            </a:lvl2pPr>
            <a:lvl3pPr marL="1371600" lvl="2" indent="-298450" algn="l">
              <a:lnSpc>
                <a:spcPct val="100000"/>
              </a:lnSpc>
              <a:spcBef>
                <a:spcPts val="500"/>
              </a:spcBef>
              <a:spcAft>
                <a:spcPts val="0"/>
              </a:spcAft>
              <a:buSzPts val="1100"/>
              <a:buChar char="◦"/>
              <a:defRPr sz="2000">
                <a:solidFill>
                  <a:srgbClr val="000000"/>
                </a:solidFill>
                <a:latin typeface="Times New Roman"/>
                <a:ea typeface="Times New Roman"/>
                <a:cs typeface="Times New Roman"/>
                <a:sym typeface="Times New Roman"/>
              </a:defRPr>
            </a:lvl3pPr>
            <a:lvl4pPr marL="1828800" lvl="3" indent="-298450" algn="l">
              <a:lnSpc>
                <a:spcPct val="100000"/>
              </a:lnSpc>
              <a:spcBef>
                <a:spcPts val="400"/>
              </a:spcBef>
              <a:spcAft>
                <a:spcPts val="0"/>
              </a:spcAft>
              <a:buSzPts val="1100"/>
              <a:buChar char="◦"/>
              <a:defRPr sz="1700">
                <a:solidFill>
                  <a:srgbClr val="000000"/>
                </a:solidFill>
                <a:latin typeface="Times New Roman"/>
                <a:ea typeface="Times New Roman"/>
                <a:cs typeface="Times New Roman"/>
                <a:sym typeface="Times New Roman"/>
              </a:defRPr>
            </a:lvl4pPr>
            <a:lvl5pPr marL="2286000" lvl="4" indent="-298450" algn="l">
              <a:lnSpc>
                <a:spcPct val="100000"/>
              </a:lnSpc>
              <a:spcBef>
                <a:spcPts val="400"/>
              </a:spcBef>
              <a:spcAft>
                <a:spcPts val="0"/>
              </a:spcAft>
              <a:buSzPts val="1100"/>
              <a:buChar char="◦"/>
              <a:defRPr sz="1700">
                <a:solidFill>
                  <a:srgbClr val="000000"/>
                </a:solidFill>
                <a:latin typeface="Times New Roman"/>
                <a:ea typeface="Times New Roman"/>
                <a:cs typeface="Times New Roman"/>
                <a:sym typeface="Times New Roman"/>
              </a:defRPr>
            </a:lvl5pPr>
            <a:lvl6pPr marL="2743200" lvl="5" indent="-298450" algn="l">
              <a:lnSpc>
                <a:spcPct val="100000"/>
              </a:lnSpc>
              <a:spcBef>
                <a:spcPts val="400"/>
              </a:spcBef>
              <a:spcAft>
                <a:spcPts val="0"/>
              </a:spcAft>
              <a:buSzPts val="1100"/>
              <a:buChar char="◦"/>
              <a:defRPr sz="2600">
                <a:solidFill>
                  <a:srgbClr val="000000"/>
                </a:solidFill>
                <a:latin typeface="Times New Roman"/>
                <a:ea typeface="Times New Roman"/>
                <a:cs typeface="Times New Roman"/>
                <a:sym typeface="Times New Roman"/>
              </a:defRPr>
            </a:lvl6pPr>
            <a:lvl7pPr marL="3200400" lvl="6" indent="-298450" algn="l">
              <a:lnSpc>
                <a:spcPct val="100000"/>
              </a:lnSpc>
              <a:spcBef>
                <a:spcPts val="400"/>
              </a:spcBef>
              <a:spcAft>
                <a:spcPts val="0"/>
              </a:spcAft>
              <a:buSzPts val="1100"/>
              <a:buChar char="◦"/>
              <a:defRPr sz="2600">
                <a:solidFill>
                  <a:srgbClr val="000000"/>
                </a:solidFill>
                <a:latin typeface="Times New Roman"/>
                <a:ea typeface="Times New Roman"/>
                <a:cs typeface="Times New Roman"/>
                <a:sym typeface="Times New Roman"/>
              </a:defRPr>
            </a:lvl7pPr>
            <a:lvl8pPr marL="3657600" lvl="7" indent="-298450" algn="l">
              <a:lnSpc>
                <a:spcPct val="100000"/>
              </a:lnSpc>
              <a:spcBef>
                <a:spcPts val="400"/>
              </a:spcBef>
              <a:spcAft>
                <a:spcPts val="0"/>
              </a:spcAft>
              <a:buSzPts val="1100"/>
              <a:buChar char="◦"/>
              <a:defRPr sz="2600">
                <a:solidFill>
                  <a:srgbClr val="000000"/>
                </a:solidFill>
                <a:latin typeface="Times New Roman"/>
                <a:ea typeface="Times New Roman"/>
                <a:cs typeface="Times New Roman"/>
                <a:sym typeface="Times New Roman"/>
              </a:defRPr>
            </a:lvl8pPr>
            <a:lvl9pPr marL="4114800" lvl="8" indent="-298450" algn="l">
              <a:lnSpc>
                <a:spcPct val="100000"/>
              </a:lnSpc>
              <a:spcBef>
                <a:spcPts val="400"/>
              </a:spcBef>
              <a:spcAft>
                <a:spcPts val="0"/>
              </a:spcAft>
              <a:buSzPts val="1100"/>
              <a:buChar char="◦"/>
              <a:defRPr sz="2600">
                <a:solidFill>
                  <a:srgbClr val="000000"/>
                </a:solidFill>
                <a:latin typeface="Times New Roman"/>
                <a:ea typeface="Times New Roman"/>
                <a:cs typeface="Times New Roman"/>
                <a:sym typeface="Times New Roman"/>
              </a:defRPr>
            </a:lvl9pPr>
          </a:lstStyle>
          <a:p>
            <a:endParaRPr/>
          </a:p>
        </p:txBody>
      </p:sp>
      <p:sp>
        <p:nvSpPr>
          <p:cNvPr id="96" name="Google Shape;96;p19"/>
          <p:cNvSpPr txBox="1">
            <a:spLocks noGrp="1"/>
          </p:cNvSpPr>
          <p:nvPr>
            <p:ph type="dt" idx="10"/>
          </p:nvPr>
        </p:nvSpPr>
        <p:spPr>
          <a:xfrm>
            <a:off x="685908" y="4684974"/>
            <a:ext cx="1897800" cy="337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7" name="Google Shape;97;p19"/>
          <p:cNvSpPr txBox="1">
            <a:spLocks noGrp="1"/>
          </p:cNvSpPr>
          <p:nvPr>
            <p:ph type="ftr" idx="11"/>
          </p:nvPr>
        </p:nvSpPr>
        <p:spPr>
          <a:xfrm>
            <a:off x="3123740" y="4684974"/>
            <a:ext cx="2889300" cy="3375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9"/>
          <p:cNvSpPr txBox="1">
            <a:spLocks noGrp="1"/>
          </p:cNvSpPr>
          <p:nvPr>
            <p:ph type="sldNum" idx="12"/>
          </p:nvPr>
        </p:nvSpPr>
        <p:spPr>
          <a:xfrm>
            <a:off x="6553280" y="4684974"/>
            <a:ext cx="1899000" cy="3375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100"/>
              <a:buFont typeface="Arial"/>
              <a:buNone/>
              <a:defRPr sz="800" b="0" i="0" u="none" strike="noStrike" cap="none">
                <a:solidFill>
                  <a:schemeClr val="dk1"/>
                </a:solidFill>
                <a:latin typeface="Calibri"/>
                <a:ea typeface="Calibri"/>
                <a:cs typeface="Calibri"/>
                <a:sym typeface="Calibri"/>
              </a:defRPr>
            </a:lvl9pPr>
          </a:lstStyle>
          <a:p>
            <a:pPr marL="0" lvl="0" indent="-69850" algn="l" rtl="0">
              <a:spcBef>
                <a:spcPts val="0"/>
              </a:spcBef>
              <a:spcAft>
                <a:spcPts val="0"/>
              </a:spcAft>
              <a:buClr>
                <a:srgbClr val="000000"/>
              </a:buClr>
              <a:buSzPts val="1100"/>
              <a:buFont typeface="Arial"/>
              <a:buChar char="●"/>
            </a:pPr>
            <a:endParaRPr/>
          </a:p>
          <a:p>
            <a:pPr marL="0" lvl="1" indent="-69850" algn="r" rtl="0">
              <a:spcBef>
                <a:spcPts val="0"/>
              </a:spcBef>
              <a:spcAft>
                <a:spcPts val="0"/>
              </a:spcAft>
              <a:buClr>
                <a:srgbClr val="000000"/>
              </a:buClr>
              <a:buSzPts val="1100"/>
              <a:buFont typeface="Arial"/>
              <a:buChar char="○"/>
            </a:pPr>
            <a:endParaRPr/>
          </a:p>
          <a:p>
            <a:pPr marL="0" lvl="2" indent="-69850" algn="r" rtl="0">
              <a:spcBef>
                <a:spcPts val="0"/>
              </a:spcBef>
              <a:spcAft>
                <a:spcPts val="0"/>
              </a:spcAft>
              <a:buClr>
                <a:srgbClr val="000000"/>
              </a:buClr>
              <a:buSzPts val="1100"/>
              <a:buFont typeface="Arial"/>
              <a:buChar char="■"/>
            </a:pPr>
            <a:endParaRPr/>
          </a:p>
          <a:p>
            <a:pPr marL="0" lvl="3" indent="-69850" algn="r" rtl="0">
              <a:spcBef>
                <a:spcPts val="0"/>
              </a:spcBef>
              <a:spcAft>
                <a:spcPts val="0"/>
              </a:spcAft>
              <a:buClr>
                <a:srgbClr val="000000"/>
              </a:buClr>
              <a:buSzPts val="1100"/>
              <a:buFont typeface="Arial"/>
              <a:buChar char="●"/>
            </a:pPr>
            <a:endParaRPr/>
          </a:p>
          <a:p>
            <a:pPr marL="0" lvl="4" indent="-69850" algn="r" rtl="0">
              <a:spcBef>
                <a:spcPts val="0"/>
              </a:spcBef>
              <a:spcAft>
                <a:spcPts val="0"/>
              </a:spcAft>
              <a:buClr>
                <a:srgbClr val="000000"/>
              </a:buClr>
              <a:buSzPts val="1100"/>
              <a:buFont typeface="Arial"/>
              <a:buChar char="○"/>
            </a:pPr>
            <a:endParaRPr/>
          </a:p>
          <a:p>
            <a:pPr marL="0" lvl="5" indent="-69850" algn="r" rtl="0">
              <a:spcBef>
                <a:spcPts val="0"/>
              </a:spcBef>
              <a:spcAft>
                <a:spcPts val="0"/>
              </a:spcAft>
              <a:buClr>
                <a:srgbClr val="000000"/>
              </a:buClr>
              <a:buSzPts val="1100"/>
              <a:buFont typeface="Arial"/>
              <a:buChar char="■"/>
            </a:pPr>
            <a:endParaRPr/>
          </a:p>
          <a:p>
            <a:pPr marL="0" lvl="6" indent="-69850" algn="r" rtl="0">
              <a:spcBef>
                <a:spcPts val="0"/>
              </a:spcBef>
              <a:spcAft>
                <a:spcPts val="0"/>
              </a:spcAft>
              <a:buClr>
                <a:srgbClr val="000000"/>
              </a:buClr>
              <a:buSzPts val="1100"/>
              <a:buFont typeface="Arial"/>
              <a:buChar char="●"/>
            </a:pPr>
            <a:endParaRPr/>
          </a:p>
          <a:p>
            <a:pPr marL="0" lvl="7" indent="-69850" algn="r" rtl="0">
              <a:spcBef>
                <a:spcPts val="0"/>
              </a:spcBef>
              <a:spcAft>
                <a:spcPts val="0"/>
              </a:spcAft>
              <a:buClr>
                <a:srgbClr val="000000"/>
              </a:buClr>
              <a:buSzPts val="1100"/>
              <a:buFont typeface="Arial"/>
              <a:buChar char="○"/>
            </a:pPr>
            <a:endParaRPr/>
          </a:p>
          <a:p>
            <a:pPr marL="0" lvl="8" indent="-69850" algn="r" rtl="0">
              <a:spcBef>
                <a:spcPts val="0"/>
              </a:spcBef>
              <a:spcAft>
                <a:spcPts val="0"/>
              </a:spcAft>
              <a:buClr>
                <a:srgbClr val="000000"/>
              </a:buClr>
              <a:buSzPts val="1100"/>
              <a:buFont typeface="Arial"/>
              <a:buChar char="■"/>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9"/>
        <p:cNvGrpSpPr/>
        <p:nvPr/>
      </p:nvGrpSpPr>
      <p:grpSpPr>
        <a:xfrm>
          <a:off x="0" y="0"/>
          <a:ext cx="0" cy="0"/>
          <a:chOff x="0" y="0"/>
          <a:chExt cx="0" cy="0"/>
        </a:xfrm>
      </p:grpSpPr>
      <p:sp>
        <p:nvSpPr>
          <p:cNvPr id="100" name="Google Shape;100;p20"/>
          <p:cNvSpPr txBox="1">
            <a:spLocks noGrp="1"/>
          </p:cNvSpPr>
          <p:nvPr>
            <p:ph type="ftr" idx="11"/>
          </p:nvPr>
        </p:nvSpPr>
        <p:spPr>
          <a:xfrm>
            <a:off x="3248936" y="4750124"/>
            <a:ext cx="3617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7437812" y="4768956"/>
            <a:ext cx="984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
        <p:nvSpPr>
          <p:cNvPr id="102" name="Google Shape;102;p20"/>
          <p:cNvSpPr/>
          <p:nvPr/>
        </p:nvSpPr>
        <p:spPr>
          <a:xfrm>
            <a:off x="380307" y="4371310"/>
            <a:ext cx="8279700" cy="34200"/>
          </a:xfrm>
          <a:prstGeom prst="rect">
            <a:avLst/>
          </a:prstGeom>
          <a:solidFill>
            <a:srgbClr val="00B0F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3" name="Google Shape;103;p20"/>
          <p:cNvPicPr preferRelativeResize="0"/>
          <p:nvPr/>
        </p:nvPicPr>
        <p:blipFill rotWithShape="1">
          <a:blip r:embed="rId2">
            <a:alphaModFix/>
          </a:blip>
          <a:srcRect/>
          <a:stretch/>
        </p:blipFill>
        <p:spPr>
          <a:xfrm>
            <a:off x="4000066" y="4446371"/>
            <a:ext cx="1039959" cy="577597"/>
          </a:xfrm>
          <a:prstGeom prst="rect">
            <a:avLst/>
          </a:prstGeom>
          <a:noFill/>
          <a:ln>
            <a:noFill/>
          </a:ln>
        </p:spPr>
      </p:pic>
      <p:sp>
        <p:nvSpPr>
          <p:cNvPr id="104" name="Google Shape;104;p20"/>
          <p:cNvSpPr>
            <a:spLocks noGrp="1"/>
          </p:cNvSpPr>
          <p:nvPr>
            <p:ph type="pic" idx="2"/>
          </p:nvPr>
        </p:nvSpPr>
        <p:spPr>
          <a:xfrm>
            <a:off x="8016488" y="138014"/>
            <a:ext cx="810600" cy="603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Fermeture">
  <p:cSld name="Fermeture">
    <p:spTree>
      <p:nvGrpSpPr>
        <p:cNvPr id="1" name="Shape 105"/>
        <p:cNvGrpSpPr/>
        <p:nvPr/>
      </p:nvGrpSpPr>
      <p:grpSpPr>
        <a:xfrm>
          <a:off x="0" y="0"/>
          <a:ext cx="0" cy="0"/>
          <a:chOff x="0" y="0"/>
          <a:chExt cx="0" cy="0"/>
        </a:xfrm>
      </p:grpSpPr>
      <p:sp>
        <p:nvSpPr>
          <p:cNvPr id="106" name="Google Shape;106;p21"/>
          <p:cNvSpPr/>
          <p:nvPr/>
        </p:nvSpPr>
        <p:spPr>
          <a:xfrm>
            <a:off x="2992581" y="918829"/>
            <a:ext cx="6151500" cy="296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107" name="Google Shape;107;p21"/>
          <p:cNvSpPr txBox="1">
            <a:spLocks noGrp="1"/>
          </p:cNvSpPr>
          <p:nvPr>
            <p:ph type="title"/>
          </p:nvPr>
        </p:nvSpPr>
        <p:spPr>
          <a:xfrm>
            <a:off x="3416395" y="2277572"/>
            <a:ext cx="5352000" cy="1275600"/>
          </a:xfrm>
          <a:prstGeom prst="rect">
            <a:avLst/>
          </a:prstGeom>
          <a:noFill/>
          <a:ln>
            <a:noFill/>
          </a:ln>
        </p:spPr>
        <p:txBody>
          <a:bodyPr spcFirstLastPara="1" wrap="square" lIns="68575" tIns="34275" rIns="68575" bIns="34275" anchor="ctr" anchorCtr="0">
            <a:normAutofit/>
          </a:bodyPr>
          <a:lstStyle>
            <a:lvl1pPr lvl="0" algn="l">
              <a:lnSpc>
                <a:spcPct val="101000"/>
              </a:lnSpc>
              <a:spcBef>
                <a:spcPts val="500"/>
              </a:spcBef>
              <a:spcAft>
                <a:spcPts val="0"/>
              </a:spcAft>
              <a:buClr>
                <a:schemeClr val="lt1"/>
              </a:buClr>
              <a:buSzPts val="5000"/>
              <a:buFont typeface="Libre Franklin"/>
              <a:buNone/>
              <a:defRPr/>
            </a:lvl1pPr>
            <a:lvl2pPr lvl="1" algn="l">
              <a:lnSpc>
                <a:spcPct val="100000"/>
              </a:lnSpc>
              <a:spcBef>
                <a:spcPts val="5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1"/>
          <p:cNvSpPr>
            <a:spLocks noGrp="1"/>
          </p:cNvSpPr>
          <p:nvPr>
            <p:ph type="pic" idx="2"/>
          </p:nvPr>
        </p:nvSpPr>
        <p:spPr>
          <a:xfrm>
            <a:off x="-9603" y="919113"/>
            <a:ext cx="3045000" cy="2964000"/>
          </a:xfrm>
          <a:prstGeom prst="rect">
            <a:avLst/>
          </a:prstGeom>
          <a:noFill/>
          <a:ln>
            <a:noFill/>
          </a:ln>
        </p:spPr>
      </p:sp>
      <p:sp>
        <p:nvSpPr>
          <p:cNvPr id="109" name="Google Shape;109;p21"/>
          <p:cNvSpPr txBox="1">
            <a:spLocks noGrp="1"/>
          </p:cNvSpPr>
          <p:nvPr>
            <p:ph type="body" idx="1"/>
          </p:nvPr>
        </p:nvSpPr>
        <p:spPr>
          <a:xfrm>
            <a:off x="3410834" y="4016687"/>
            <a:ext cx="1702500" cy="432900"/>
          </a:xfrm>
          <a:prstGeom prst="rect">
            <a:avLst/>
          </a:prstGeom>
          <a:noFill/>
          <a:ln>
            <a:noFill/>
          </a:ln>
        </p:spPr>
        <p:txBody>
          <a:bodyPr spcFirstLastPara="1" wrap="square" lIns="68575" tIns="34275" rIns="68575" bIns="34275" anchor="t" anchorCtr="0">
            <a:normAutofit/>
          </a:bodyPr>
          <a:lstStyle>
            <a:lvl1pPr marL="457200" lvl="0" indent="-304800" algn="l">
              <a:lnSpc>
                <a:spcPct val="101000"/>
              </a:lnSpc>
              <a:spcBef>
                <a:spcPts val="500"/>
              </a:spcBef>
              <a:spcAft>
                <a:spcPts val="0"/>
              </a:spcAft>
              <a:buClr>
                <a:schemeClr val="dk1"/>
              </a:buClr>
              <a:buSzPts val="1200"/>
              <a:buChar char=" "/>
              <a:defRPr sz="1200">
                <a:solidFill>
                  <a:schemeClr val="dk1"/>
                </a:solidFill>
              </a:defRPr>
            </a:lvl1pPr>
            <a:lvl2pPr marL="914400" lvl="1" indent="-317500" algn="l">
              <a:lnSpc>
                <a:spcPct val="101000"/>
              </a:lnSpc>
              <a:spcBef>
                <a:spcPts val="500"/>
              </a:spcBef>
              <a:spcAft>
                <a:spcPts val="0"/>
              </a:spcAft>
              <a:buClr>
                <a:schemeClr val="dk1"/>
              </a:buClr>
              <a:buSzPts val="1400"/>
              <a:buChar char="◦"/>
              <a:defRPr/>
            </a:lvl2pPr>
            <a:lvl3pPr marL="1371600" lvl="2" indent="-317500" algn="l">
              <a:lnSpc>
                <a:spcPct val="101000"/>
              </a:lnSpc>
              <a:spcBef>
                <a:spcPts val="300"/>
              </a:spcBef>
              <a:spcAft>
                <a:spcPts val="0"/>
              </a:spcAft>
              <a:buClr>
                <a:schemeClr val="dk1"/>
              </a:buClr>
              <a:buSzPts val="1400"/>
              <a:buChar char="◦"/>
              <a:defRPr/>
            </a:lvl3pPr>
            <a:lvl4pPr marL="1828800" lvl="3" indent="-317500" algn="l">
              <a:lnSpc>
                <a:spcPct val="101000"/>
              </a:lnSpc>
              <a:spcBef>
                <a:spcPts val="300"/>
              </a:spcBef>
              <a:spcAft>
                <a:spcPts val="0"/>
              </a:spcAft>
              <a:buClr>
                <a:schemeClr val="dk1"/>
              </a:buClr>
              <a:buSzPts val="1400"/>
              <a:buChar char="◦"/>
              <a:defRPr/>
            </a:lvl4pPr>
            <a:lvl5pPr marL="2286000" lvl="4" indent="-317500" algn="l">
              <a:lnSpc>
                <a:spcPct val="101000"/>
              </a:lnSpc>
              <a:spcBef>
                <a:spcPts val="3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300"/>
              </a:spcAft>
              <a:buClr>
                <a:schemeClr val="dk1"/>
              </a:buClr>
              <a:buSzPts val="1400"/>
              <a:buChar char="◦"/>
              <a:defRPr/>
            </a:lvl9pPr>
          </a:lstStyle>
          <a:p>
            <a:endParaRPr/>
          </a:p>
        </p:txBody>
      </p:sp>
      <p:sp>
        <p:nvSpPr>
          <p:cNvPr id="110" name="Google Shape;110;p21"/>
          <p:cNvSpPr txBox="1">
            <a:spLocks noGrp="1"/>
          </p:cNvSpPr>
          <p:nvPr>
            <p:ph type="body" idx="3"/>
          </p:nvPr>
        </p:nvSpPr>
        <p:spPr>
          <a:xfrm>
            <a:off x="5238328" y="4016687"/>
            <a:ext cx="1702500" cy="432900"/>
          </a:xfrm>
          <a:prstGeom prst="rect">
            <a:avLst/>
          </a:prstGeom>
          <a:noFill/>
          <a:ln>
            <a:noFill/>
          </a:ln>
        </p:spPr>
        <p:txBody>
          <a:bodyPr spcFirstLastPara="1" wrap="square" lIns="68575" tIns="34275" rIns="68575" bIns="34275" anchor="t" anchorCtr="0">
            <a:normAutofit/>
          </a:bodyPr>
          <a:lstStyle>
            <a:lvl1pPr marL="457200" lvl="0" indent="-304800" algn="l">
              <a:lnSpc>
                <a:spcPct val="101000"/>
              </a:lnSpc>
              <a:spcBef>
                <a:spcPts val="500"/>
              </a:spcBef>
              <a:spcAft>
                <a:spcPts val="0"/>
              </a:spcAft>
              <a:buClr>
                <a:schemeClr val="dk1"/>
              </a:buClr>
              <a:buSzPts val="1200"/>
              <a:buChar char=" "/>
              <a:defRPr sz="1200">
                <a:solidFill>
                  <a:schemeClr val="dk1"/>
                </a:solidFill>
              </a:defRPr>
            </a:lvl1pPr>
            <a:lvl2pPr marL="914400" lvl="1" indent="-317500" algn="l">
              <a:lnSpc>
                <a:spcPct val="101000"/>
              </a:lnSpc>
              <a:spcBef>
                <a:spcPts val="500"/>
              </a:spcBef>
              <a:spcAft>
                <a:spcPts val="0"/>
              </a:spcAft>
              <a:buClr>
                <a:schemeClr val="dk1"/>
              </a:buClr>
              <a:buSzPts val="1400"/>
              <a:buChar char="◦"/>
              <a:defRPr/>
            </a:lvl2pPr>
            <a:lvl3pPr marL="1371600" lvl="2" indent="-317500" algn="l">
              <a:lnSpc>
                <a:spcPct val="101000"/>
              </a:lnSpc>
              <a:spcBef>
                <a:spcPts val="300"/>
              </a:spcBef>
              <a:spcAft>
                <a:spcPts val="0"/>
              </a:spcAft>
              <a:buClr>
                <a:schemeClr val="dk1"/>
              </a:buClr>
              <a:buSzPts val="1400"/>
              <a:buChar char="◦"/>
              <a:defRPr/>
            </a:lvl3pPr>
            <a:lvl4pPr marL="1828800" lvl="3" indent="-317500" algn="l">
              <a:lnSpc>
                <a:spcPct val="101000"/>
              </a:lnSpc>
              <a:spcBef>
                <a:spcPts val="300"/>
              </a:spcBef>
              <a:spcAft>
                <a:spcPts val="0"/>
              </a:spcAft>
              <a:buClr>
                <a:schemeClr val="dk1"/>
              </a:buClr>
              <a:buSzPts val="1400"/>
              <a:buChar char="◦"/>
              <a:defRPr/>
            </a:lvl4pPr>
            <a:lvl5pPr marL="2286000" lvl="4" indent="-317500" algn="l">
              <a:lnSpc>
                <a:spcPct val="101000"/>
              </a:lnSpc>
              <a:spcBef>
                <a:spcPts val="3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300"/>
              </a:spcAft>
              <a:buClr>
                <a:schemeClr val="dk1"/>
              </a:buClr>
              <a:buSzPts val="1400"/>
              <a:buChar char="◦"/>
              <a:defRPr/>
            </a:lvl9pPr>
          </a:lstStyle>
          <a:p>
            <a:endParaRPr/>
          </a:p>
        </p:txBody>
      </p:sp>
      <p:sp>
        <p:nvSpPr>
          <p:cNvPr id="111" name="Google Shape;111;p21"/>
          <p:cNvSpPr txBox="1">
            <a:spLocks noGrp="1"/>
          </p:cNvSpPr>
          <p:nvPr>
            <p:ph type="body" idx="4"/>
          </p:nvPr>
        </p:nvSpPr>
        <p:spPr>
          <a:xfrm>
            <a:off x="7065821" y="4016687"/>
            <a:ext cx="1702500" cy="432900"/>
          </a:xfrm>
          <a:prstGeom prst="rect">
            <a:avLst/>
          </a:prstGeom>
          <a:noFill/>
          <a:ln>
            <a:noFill/>
          </a:ln>
        </p:spPr>
        <p:txBody>
          <a:bodyPr spcFirstLastPara="1" wrap="square" lIns="68575" tIns="34275" rIns="68575" bIns="34275" anchor="t" anchorCtr="0">
            <a:normAutofit/>
          </a:bodyPr>
          <a:lstStyle>
            <a:lvl1pPr marL="457200" lvl="0" indent="-304800" algn="l">
              <a:lnSpc>
                <a:spcPct val="101000"/>
              </a:lnSpc>
              <a:spcBef>
                <a:spcPts val="500"/>
              </a:spcBef>
              <a:spcAft>
                <a:spcPts val="0"/>
              </a:spcAft>
              <a:buClr>
                <a:schemeClr val="dk1"/>
              </a:buClr>
              <a:buSzPts val="1200"/>
              <a:buChar char=" "/>
              <a:defRPr sz="1200">
                <a:solidFill>
                  <a:schemeClr val="dk1"/>
                </a:solidFill>
              </a:defRPr>
            </a:lvl1pPr>
            <a:lvl2pPr marL="914400" lvl="1" indent="-317500" algn="l">
              <a:lnSpc>
                <a:spcPct val="101000"/>
              </a:lnSpc>
              <a:spcBef>
                <a:spcPts val="500"/>
              </a:spcBef>
              <a:spcAft>
                <a:spcPts val="0"/>
              </a:spcAft>
              <a:buClr>
                <a:schemeClr val="dk1"/>
              </a:buClr>
              <a:buSzPts val="1400"/>
              <a:buChar char="◦"/>
              <a:defRPr/>
            </a:lvl2pPr>
            <a:lvl3pPr marL="1371600" lvl="2" indent="-317500" algn="l">
              <a:lnSpc>
                <a:spcPct val="101000"/>
              </a:lnSpc>
              <a:spcBef>
                <a:spcPts val="300"/>
              </a:spcBef>
              <a:spcAft>
                <a:spcPts val="0"/>
              </a:spcAft>
              <a:buClr>
                <a:schemeClr val="dk1"/>
              </a:buClr>
              <a:buSzPts val="1400"/>
              <a:buChar char="◦"/>
              <a:defRPr/>
            </a:lvl3pPr>
            <a:lvl4pPr marL="1828800" lvl="3" indent="-317500" algn="l">
              <a:lnSpc>
                <a:spcPct val="101000"/>
              </a:lnSpc>
              <a:spcBef>
                <a:spcPts val="300"/>
              </a:spcBef>
              <a:spcAft>
                <a:spcPts val="0"/>
              </a:spcAft>
              <a:buClr>
                <a:schemeClr val="dk1"/>
              </a:buClr>
              <a:buSzPts val="1400"/>
              <a:buChar char="◦"/>
              <a:defRPr/>
            </a:lvl4pPr>
            <a:lvl5pPr marL="2286000" lvl="4" indent="-317500" algn="l">
              <a:lnSpc>
                <a:spcPct val="101000"/>
              </a:lnSpc>
              <a:spcBef>
                <a:spcPts val="3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300"/>
              </a:spcAft>
              <a:buClr>
                <a:schemeClr val="dk1"/>
              </a:buClr>
              <a:buSzPts val="1400"/>
              <a:buChar char="◦"/>
              <a:defRPr/>
            </a:lvl9pPr>
          </a:lstStyle>
          <a:p>
            <a:endParaRPr/>
          </a:p>
        </p:txBody>
      </p:sp>
      <p:sp>
        <p:nvSpPr>
          <p:cNvPr id="112" name="Google Shape;112;p21"/>
          <p:cNvSpPr txBox="1">
            <a:spLocks noGrp="1"/>
          </p:cNvSpPr>
          <p:nvPr>
            <p:ph type="ftr" idx="11"/>
          </p:nvPr>
        </p:nvSpPr>
        <p:spPr>
          <a:xfrm>
            <a:off x="720090" y="4767263"/>
            <a:ext cx="2553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13" name="Google Shape;113;p21"/>
          <p:cNvSpPr txBox="1">
            <a:spLocks noGrp="1"/>
          </p:cNvSpPr>
          <p:nvPr>
            <p:ph type="dt" idx="10"/>
          </p:nvPr>
        </p:nvSpPr>
        <p:spPr>
          <a:xfrm>
            <a:off x="3358134" y="4767263"/>
            <a:ext cx="24279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4" name="Google Shape;114;p21"/>
          <p:cNvSpPr txBox="1">
            <a:spLocks noGrp="1"/>
          </p:cNvSpPr>
          <p:nvPr>
            <p:ph type="sldNum" idx="12"/>
          </p:nvPr>
        </p:nvSpPr>
        <p:spPr>
          <a:xfrm>
            <a:off x="7722108" y="4767263"/>
            <a:ext cx="699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8650" y="273844"/>
            <a:ext cx="7886700" cy="8589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accent1"/>
              </a:buClr>
              <a:buSzPts val="2800"/>
              <a:buFont typeface="Libre Baskervill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22"/>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1400"/>
              </a:spcBef>
              <a:spcAft>
                <a:spcPts val="0"/>
              </a:spcAft>
              <a:buClr>
                <a:schemeClr val="accent1"/>
              </a:buClr>
              <a:buSzPts val="1800"/>
              <a:buFont typeface="Arial"/>
              <a:buChar char="•"/>
              <a:defRPr/>
            </a:lvl1pPr>
            <a:lvl2pPr marL="914400" lvl="1" indent="-317500" algn="l">
              <a:lnSpc>
                <a:spcPct val="90000"/>
              </a:lnSpc>
              <a:spcBef>
                <a:spcPts val="1200"/>
              </a:spcBef>
              <a:spcAft>
                <a:spcPts val="0"/>
              </a:spcAft>
              <a:buClr>
                <a:schemeClr val="accent1"/>
              </a:buClr>
              <a:buSzPts val="1400"/>
              <a:buFont typeface="Arial"/>
              <a:buChar char="•"/>
              <a:defRPr/>
            </a:lvl2pPr>
            <a:lvl3pPr marL="1371600" lvl="2" indent="-317500" algn="l">
              <a:lnSpc>
                <a:spcPct val="90000"/>
              </a:lnSpc>
              <a:spcBef>
                <a:spcPts val="1200"/>
              </a:spcBef>
              <a:spcAft>
                <a:spcPts val="0"/>
              </a:spcAft>
              <a:buClr>
                <a:schemeClr val="accent1"/>
              </a:buClr>
              <a:buSzPts val="1400"/>
              <a:buFont typeface="Arial"/>
              <a:buChar char="•"/>
              <a:defRPr/>
            </a:lvl3pPr>
            <a:lvl4pPr marL="1828800" lvl="3" indent="-317500" algn="l">
              <a:lnSpc>
                <a:spcPct val="90000"/>
              </a:lnSpc>
              <a:spcBef>
                <a:spcPts val="1200"/>
              </a:spcBef>
              <a:spcAft>
                <a:spcPts val="0"/>
              </a:spcAft>
              <a:buClr>
                <a:schemeClr val="accent1"/>
              </a:buClr>
              <a:buSzPts val="1400"/>
              <a:buFont typeface="Arial"/>
              <a:buChar char="•"/>
              <a:defRPr/>
            </a:lvl4pPr>
            <a:lvl5pPr marL="2286000" lvl="4" indent="-317500" algn="l">
              <a:lnSpc>
                <a:spcPct val="90000"/>
              </a:lnSpc>
              <a:spcBef>
                <a:spcPts val="1200"/>
              </a:spcBef>
              <a:spcAft>
                <a:spcPts val="0"/>
              </a:spcAft>
              <a:buClr>
                <a:schemeClr val="accent1"/>
              </a:buClr>
              <a:buSzPts val="1400"/>
              <a:buFont typeface="Arial"/>
              <a:buChar char="•"/>
              <a:defRPr/>
            </a:lvl5pPr>
            <a:lvl6pPr marL="2743200" lvl="5" indent="-317500" algn="l">
              <a:lnSpc>
                <a:spcPct val="90000"/>
              </a:lnSpc>
              <a:spcBef>
                <a:spcPts val="1200"/>
              </a:spcBef>
              <a:spcAft>
                <a:spcPts val="0"/>
              </a:spcAft>
              <a:buClr>
                <a:schemeClr val="accent1"/>
              </a:buClr>
              <a:buSzPts val="1400"/>
              <a:buFont typeface="Arial"/>
              <a:buChar char="•"/>
              <a:defRPr/>
            </a:lvl6pPr>
            <a:lvl7pPr marL="3200400" lvl="6" indent="-317500" algn="l">
              <a:lnSpc>
                <a:spcPct val="90000"/>
              </a:lnSpc>
              <a:spcBef>
                <a:spcPts val="1200"/>
              </a:spcBef>
              <a:spcAft>
                <a:spcPts val="0"/>
              </a:spcAft>
              <a:buClr>
                <a:schemeClr val="accent1"/>
              </a:buClr>
              <a:buSzPts val="1400"/>
              <a:buFont typeface="Arial"/>
              <a:buChar char="•"/>
              <a:defRPr/>
            </a:lvl7pPr>
            <a:lvl8pPr marL="3657600" lvl="7" indent="-317500" algn="l">
              <a:lnSpc>
                <a:spcPct val="90000"/>
              </a:lnSpc>
              <a:spcBef>
                <a:spcPts val="1200"/>
              </a:spcBef>
              <a:spcAft>
                <a:spcPts val="0"/>
              </a:spcAft>
              <a:buClr>
                <a:schemeClr val="accent1"/>
              </a:buClr>
              <a:buSzPts val="1400"/>
              <a:buFont typeface="Arial"/>
              <a:buChar char="•"/>
              <a:defRPr/>
            </a:lvl8pPr>
            <a:lvl9pPr marL="4114800" lvl="8" indent="-317500" algn="l">
              <a:lnSpc>
                <a:spcPct val="90000"/>
              </a:lnSpc>
              <a:spcBef>
                <a:spcPts val="1200"/>
              </a:spcBef>
              <a:spcAft>
                <a:spcPts val="1200"/>
              </a:spcAft>
              <a:buClr>
                <a:schemeClr val="accent1"/>
              </a:buClr>
              <a:buSzPts val="1400"/>
              <a:buFont typeface="Arial"/>
              <a:buChar char="•"/>
              <a:defRPr/>
            </a:lvl9pPr>
          </a:lstStyle>
          <a:p>
            <a:endParaRPr/>
          </a:p>
        </p:txBody>
      </p:sp>
      <p:sp>
        <p:nvSpPr>
          <p:cNvPr id="118" name="Google Shape;118;p22"/>
          <p:cNvSpPr txBox="1">
            <a:spLocks noGrp="1"/>
          </p:cNvSpPr>
          <p:nvPr>
            <p:ph type="dt" idx="10"/>
          </p:nvPr>
        </p:nvSpPr>
        <p:spPr>
          <a:xfrm>
            <a:off x="7264454" y="4912286"/>
            <a:ext cx="1251000" cy="171900"/>
          </a:xfrm>
          <a:prstGeom prst="rect">
            <a:avLst/>
          </a:prstGeom>
          <a:noFill/>
          <a:ln>
            <a:noFill/>
          </a:ln>
        </p:spPr>
        <p:txBody>
          <a:bodyPr spcFirstLastPara="1" wrap="square" lIns="68575" tIns="68575" rIns="68575" bIns="68575" anchor="ctr" anchorCtr="0">
            <a:noAutofit/>
          </a:bodyPr>
          <a:lstStyle>
            <a:lvl1pPr marL="0" marR="0" lvl="0" indent="-69850" algn="r">
              <a:spcBef>
                <a:spcPts val="0"/>
              </a:spcBef>
              <a:spcAft>
                <a:spcPts val="0"/>
              </a:spcAft>
              <a:buSzPts val="1100"/>
              <a:buChar char="●"/>
              <a:defRPr sz="1100"/>
            </a:lvl1pPr>
            <a:lvl2pPr marL="342900" marR="0" lvl="1" indent="-69850" algn="l">
              <a:spcBef>
                <a:spcPts val="0"/>
              </a:spcBef>
              <a:spcAft>
                <a:spcPts val="0"/>
              </a:spcAft>
              <a:buSzPts val="1100"/>
              <a:buChar char="○"/>
              <a:defRPr sz="1100"/>
            </a:lvl2pPr>
            <a:lvl3pPr marL="685800" marR="0" lvl="2" indent="-69850" algn="l">
              <a:spcBef>
                <a:spcPts val="0"/>
              </a:spcBef>
              <a:spcAft>
                <a:spcPts val="0"/>
              </a:spcAft>
              <a:buSzPts val="1100"/>
              <a:buChar char="■"/>
              <a:defRPr sz="1100"/>
            </a:lvl3pPr>
            <a:lvl4pPr marL="1028700" marR="0" lvl="3" indent="-69850" algn="l">
              <a:spcBef>
                <a:spcPts val="0"/>
              </a:spcBef>
              <a:spcAft>
                <a:spcPts val="0"/>
              </a:spcAft>
              <a:buSzPts val="1100"/>
              <a:buChar char="●"/>
              <a:defRPr sz="1100"/>
            </a:lvl4pPr>
            <a:lvl5pPr marL="1371600" marR="0" lvl="4" indent="-69850" algn="l">
              <a:spcBef>
                <a:spcPts val="0"/>
              </a:spcBef>
              <a:spcAft>
                <a:spcPts val="0"/>
              </a:spcAft>
              <a:buSzPts val="1100"/>
              <a:buChar char="○"/>
              <a:defRPr sz="1100"/>
            </a:lvl5pPr>
            <a:lvl6pPr marL="1714500" marR="0" lvl="5" indent="-69850" algn="l">
              <a:spcBef>
                <a:spcPts val="0"/>
              </a:spcBef>
              <a:spcAft>
                <a:spcPts val="0"/>
              </a:spcAft>
              <a:buSzPts val="1100"/>
              <a:buChar char="■"/>
              <a:defRPr sz="1100"/>
            </a:lvl6pPr>
            <a:lvl7pPr marL="2057400" marR="0" lvl="6" indent="-69850" algn="l">
              <a:spcBef>
                <a:spcPts val="0"/>
              </a:spcBef>
              <a:spcAft>
                <a:spcPts val="0"/>
              </a:spcAft>
              <a:buSzPts val="1100"/>
              <a:buChar char="●"/>
              <a:defRPr sz="1100"/>
            </a:lvl7pPr>
            <a:lvl8pPr marL="2400300" marR="0" lvl="7" indent="-69850" algn="l">
              <a:spcBef>
                <a:spcPts val="0"/>
              </a:spcBef>
              <a:spcAft>
                <a:spcPts val="0"/>
              </a:spcAft>
              <a:buSzPts val="1100"/>
              <a:buChar char="○"/>
              <a:defRPr sz="1100"/>
            </a:lvl8pPr>
            <a:lvl9pPr marL="2743200" marR="0" lvl="8" indent="-69850" algn="l">
              <a:spcBef>
                <a:spcPts val="0"/>
              </a:spcBef>
              <a:spcAft>
                <a:spcPts val="0"/>
              </a:spcAft>
              <a:buSzPts val="1100"/>
              <a:buChar char="■"/>
              <a:defRPr sz="1100"/>
            </a:lvl9pPr>
          </a:lstStyle>
          <a:p>
            <a:endParaRPr/>
          </a:p>
        </p:txBody>
      </p:sp>
      <p:sp>
        <p:nvSpPr>
          <p:cNvPr id="119" name="Google Shape;119;p22"/>
          <p:cNvSpPr txBox="1">
            <a:spLocks noGrp="1"/>
          </p:cNvSpPr>
          <p:nvPr>
            <p:ph type="ftr" idx="11"/>
          </p:nvPr>
        </p:nvSpPr>
        <p:spPr>
          <a:xfrm>
            <a:off x="285750" y="4912286"/>
            <a:ext cx="6331800" cy="171900"/>
          </a:xfrm>
          <a:prstGeom prst="rect">
            <a:avLst/>
          </a:prstGeom>
          <a:noFill/>
          <a:ln>
            <a:noFill/>
          </a:ln>
        </p:spPr>
        <p:txBody>
          <a:bodyPr spcFirstLastPara="1" wrap="square" lIns="68575" tIns="68575" rIns="68575" bIns="68575" anchor="ctr" anchorCtr="0">
            <a:noAutofit/>
          </a:bodyPr>
          <a:lstStyle>
            <a:lvl1pPr marL="0" marR="0" lvl="0" indent="-69850" algn="l">
              <a:spcBef>
                <a:spcPts val="0"/>
              </a:spcBef>
              <a:spcAft>
                <a:spcPts val="0"/>
              </a:spcAft>
              <a:buSzPts val="1100"/>
              <a:buChar char="●"/>
              <a:defRPr sz="1100"/>
            </a:lvl1pPr>
            <a:lvl2pPr marL="342900" marR="0" lvl="1" indent="-69850" algn="l">
              <a:spcBef>
                <a:spcPts val="0"/>
              </a:spcBef>
              <a:spcAft>
                <a:spcPts val="0"/>
              </a:spcAft>
              <a:buSzPts val="1100"/>
              <a:buChar char="○"/>
              <a:defRPr sz="1100"/>
            </a:lvl2pPr>
            <a:lvl3pPr marL="685800" marR="0" lvl="2" indent="-69850" algn="l">
              <a:spcBef>
                <a:spcPts val="0"/>
              </a:spcBef>
              <a:spcAft>
                <a:spcPts val="0"/>
              </a:spcAft>
              <a:buSzPts val="1100"/>
              <a:buChar char="■"/>
              <a:defRPr sz="1100"/>
            </a:lvl3pPr>
            <a:lvl4pPr marL="1028700" marR="0" lvl="3" indent="-69850" algn="l">
              <a:spcBef>
                <a:spcPts val="0"/>
              </a:spcBef>
              <a:spcAft>
                <a:spcPts val="0"/>
              </a:spcAft>
              <a:buSzPts val="1100"/>
              <a:buChar char="●"/>
              <a:defRPr sz="1100"/>
            </a:lvl4pPr>
            <a:lvl5pPr marL="1371600" marR="0" lvl="4" indent="-69850" algn="l">
              <a:spcBef>
                <a:spcPts val="0"/>
              </a:spcBef>
              <a:spcAft>
                <a:spcPts val="0"/>
              </a:spcAft>
              <a:buSzPts val="1100"/>
              <a:buChar char="○"/>
              <a:defRPr sz="1100"/>
            </a:lvl5pPr>
            <a:lvl6pPr marL="1714500" marR="0" lvl="5" indent="-69850" algn="l">
              <a:spcBef>
                <a:spcPts val="0"/>
              </a:spcBef>
              <a:spcAft>
                <a:spcPts val="0"/>
              </a:spcAft>
              <a:buSzPts val="1100"/>
              <a:buChar char="■"/>
              <a:defRPr sz="1100"/>
            </a:lvl6pPr>
            <a:lvl7pPr marL="2057400" marR="0" lvl="6" indent="-69850" algn="l">
              <a:spcBef>
                <a:spcPts val="0"/>
              </a:spcBef>
              <a:spcAft>
                <a:spcPts val="0"/>
              </a:spcAft>
              <a:buSzPts val="1100"/>
              <a:buChar char="●"/>
              <a:defRPr sz="1100"/>
            </a:lvl7pPr>
            <a:lvl8pPr marL="2400300" marR="0" lvl="7" indent="-69850" algn="l">
              <a:spcBef>
                <a:spcPts val="0"/>
              </a:spcBef>
              <a:spcAft>
                <a:spcPts val="0"/>
              </a:spcAft>
              <a:buSzPts val="1100"/>
              <a:buChar char="○"/>
              <a:defRPr sz="1100"/>
            </a:lvl8pPr>
            <a:lvl9pPr marL="2743200" marR="0" lvl="8" indent="-69850" algn="l">
              <a:spcBef>
                <a:spcPts val="0"/>
              </a:spcBef>
              <a:spcAft>
                <a:spcPts val="0"/>
              </a:spcAft>
              <a:buSzPts val="1100"/>
              <a:buChar char="■"/>
              <a:defRPr sz="1100"/>
            </a:lvl9pPr>
          </a:lstStyle>
          <a:p>
            <a:endParaRPr/>
          </a:p>
        </p:txBody>
      </p:sp>
      <p:sp>
        <p:nvSpPr>
          <p:cNvPr id="120" name="Google Shape;120;p22"/>
          <p:cNvSpPr txBox="1">
            <a:spLocks noGrp="1"/>
          </p:cNvSpPr>
          <p:nvPr>
            <p:ph type="sldNum" idx="12"/>
          </p:nvPr>
        </p:nvSpPr>
        <p:spPr>
          <a:xfrm>
            <a:off x="8515349" y="4912286"/>
            <a:ext cx="334800" cy="171900"/>
          </a:xfrm>
          <a:prstGeom prst="rect">
            <a:avLst/>
          </a:prstGeom>
          <a:noFill/>
          <a:ln>
            <a:noFill/>
          </a:ln>
        </p:spPr>
        <p:txBody>
          <a:bodyPr spcFirstLastPara="1" wrap="square" lIns="68575" tIns="34275" rIns="68575" bIns="34275" anchor="ctr" anchorCtr="0">
            <a:normAutofit/>
          </a:bodyPr>
          <a:lstStyle>
            <a:lvl1pPr marL="0" marR="0" lvl="0" indent="0" algn="r">
              <a:spcBef>
                <a:spcPts val="0"/>
              </a:spcBef>
              <a:buNone/>
              <a:defRPr sz="600" b="0" i="0" u="none" strike="noStrike" cap="none">
                <a:solidFill>
                  <a:srgbClr val="B9B1A2"/>
                </a:solidFill>
                <a:latin typeface="Libre Baskerville"/>
                <a:ea typeface="Libre Baskerville"/>
                <a:cs typeface="Libre Baskerville"/>
                <a:sym typeface="Libre Baskerville"/>
              </a:defRPr>
            </a:lvl1pPr>
            <a:lvl2pPr marL="0" marR="0" lvl="1" indent="0" algn="r">
              <a:spcBef>
                <a:spcPts val="0"/>
              </a:spcBef>
              <a:buNone/>
              <a:defRPr sz="600" b="0" i="0" u="none" strike="noStrike" cap="none">
                <a:solidFill>
                  <a:srgbClr val="B9B1A2"/>
                </a:solidFill>
                <a:latin typeface="Libre Baskerville"/>
                <a:ea typeface="Libre Baskerville"/>
                <a:cs typeface="Libre Baskerville"/>
                <a:sym typeface="Libre Baskerville"/>
              </a:defRPr>
            </a:lvl2pPr>
            <a:lvl3pPr marL="0" marR="0" lvl="2" indent="0" algn="r">
              <a:spcBef>
                <a:spcPts val="0"/>
              </a:spcBef>
              <a:buNone/>
              <a:defRPr sz="600" b="0" i="0" u="none" strike="noStrike" cap="none">
                <a:solidFill>
                  <a:srgbClr val="B9B1A2"/>
                </a:solidFill>
                <a:latin typeface="Libre Baskerville"/>
                <a:ea typeface="Libre Baskerville"/>
                <a:cs typeface="Libre Baskerville"/>
                <a:sym typeface="Libre Baskerville"/>
              </a:defRPr>
            </a:lvl3pPr>
            <a:lvl4pPr marL="0" marR="0" lvl="3" indent="0" algn="r">
              <a:spcBef>
                <a:spcPts val="0"/>
              </a:spcBef>
              <a:buNone/>
              <a:defRPr sz="600" b="0" i="0" u="none" strike="noStrike" cap="none">
                <a:solidFill>
                  <a:srgbClr val="B9B1A2"/>
                </a:solidFill>
                <a:latin typeface="Libre Baskerville"/>
                <a:ea typeface="Libre Baskerville"/>
                <a:cs typeface="Libre Baskerville"/>
                <a:sym typeface="Libre Baskerville"/>
              </a:defRPr>
            </a:lvl4pPr>
            <a:lvl5pPr marL="0" marR="0" lvl="4" indent="0" algn="r">
              <a:spcBef>
                <a:spcPts val="0"/>
              </a:spcBef>
              <a:buNone/>
              <a:defRPr sz="600" b="0" i="0" u="none" strike="noStrike" cap="none">
                <a:solidFill>
                  <a:srgbClr val="B9B1A2"/>
                </a:solidFill>
                <a:latin typeface="Libre Baskerville"/>
                <a:ea typeface="Libre Baskerville"/>
                <a:cs typeface="Libre Baskerville"/>
                <a:sym typeface="Libre Baskerville"/>
              </a:defRPr>
            </a:lvl5pPr>
            <a:lvl6pPr marL="0" marR="0" lvl="5" indent="0" algn="r">
              <a:spcBef>
                <a:spcPts val="0"/>
              </a:spcBef>
              <a:buNone/>
              <a:defRPr sz="600" b="0" i="0" u="none" strike="noStrike" cap="none">
                <a:solidFill>
                  <a:srgbClr val="B9B1A2"/>
                </a:solidFill>
                <a:latin typeface="Libre Baskerville"/>
                <a:ea typeface="Libre Baskerville"/>
                <a:cs typeface="Libre Baskerville"/>
                <a:sym typeface="Libre Baskerville"/>
              </a:defRPr>
            </a:lvl6pPr>
            <a:lvl7pPr marL="0" marR="0" lvl="6" indent="0" algn="r">
              <a:spcBef>
                <a:spcPts val="0"/>
              </a:spcBef>
              <a:buNone/>
              <a:defRPr sz="600" b="0" i="0" u="none" strike="noStrike" cap="none">
                <a:solidFill>
                  <a:srgbClr val="B9B1A2"/>
                </a:solidFill>
                <a:latin typeface="Libre Baskerville"/>
                <a:ea typeface="Libre Baskerville"/>
                <a:cs typeface="Libre Baskerville"/>
                <a:sym typeface="Libre Baskerville"/>
              </a:defRPr>
            </a:lvl7pPr>
            <a:lvl8pPr marL="0" marR="0" lvl="7" indent="0" algn="r">
              <a:spcBef>
                <a:spcPts val="0"/>
              </a:spcBef>
              <a:buNone/>
              <a:defRPr sz="600" b="0" i="0" u="none" strike="noStrike" cap="none">
                <a:solidFill>
                  <a:srgbClr val="B9B1A2"/>
                </a:solidFill>
                <a:latin typeface="Libre Baskerville"/>
                <a:ea typeface="Libre Baskerville"/>
                <a:cs typeface="Libre Baskerville"/>
                <a:sym typeface="Libre Baskerville"/>
              </a:defRPr>
            </a:lvl8pPr>
            <a:lvl9pPr marL="0" marR="0" lvl="8" indent="0" algn="r">
              <a:spcBef>
                <a:spcPts val="0"/>
              </a:spcBef>
              <a:buNone/>
              <a:defRPr sz="600" b="0" i="0" u="none" strike="noStrike" cap="none">
                <a:solidFill>
                  <a:srgbClr val="B9B1A2"/>
                </a:solidFill>
                <a:latin typeface="Libre Baskerville"/>
                <a:ea typeface="Libre Baskerville"/>
                <a:cs typeface="Libre Baskerville"/>
                <a:sym typeface="Libre Baskervill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p14:dur="200">
        <p:fade thruBlk="1"/>
      </p:transition>
    </mc:Choice>
    <mc:Fallback>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body" idx="4294967295"/>
          </p:nvPr>
        </p:nvSpPr>
        <p:spPr>
          <a:xfrm>
            <a:off x="822960" y="3339846"/>
            <a:ext cx="7543800" cy="857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800"/>
              <a:buNone/>
            </a:pPr>
            <a:r>
              <a:rPr lang="fr" sz="2000">
                <a:solidFill>
                  <a:srgbClr val="262626"/>
                </a:solidFill>
                <a:latin typeface="Fira Sans"/>
                <a:ea typeface="Fira Sans"/>
                <a:cs typeface="Fira Sans"/>
                <a:sym typeface="Fira Sans"/>
              </a:rPr>
              <a:t>Δήμος Φωτόπουλος</a:t>
            </a:r>
            <a:endParaRPr sz="2000">
              <a:solidFill>
                <a:srgbClr val="262626"/>
              </a:solidFill>
              <a:latin typeface="Fira Sans"/>
              <a:ea typeface="Fira Sans"/>
              <a:cs typeface="Fira Sans"/>
              <a:sym typeface="Fira Sans"/>
            </a:endParaRPr>
          </a:p>
          <a:p>
            <a:pPr marL="0" lvl="0" indent="0" algn="ctr" rtl="0">
              <a:lnSpc>
                <a:spcPct val="90000"/>
              </a:lnSpc>
              <a:spcBef>
                <a:spcPts val="0"/>
              </a:spcBef>
              <a:spcAft>
                <a:spcPts val="0"/>
              </a:spcAft>
              <a:buSzPts val="1800"/>
              <a:buNone/>
            </a:pPr>
            <a:r>
              <a:rPr lang="fr" sz="2000">
                <a:solidFill>
                  <a:srgbClr val="262626"/>
                </a:solidFill>
                <a:latin typeface="Fira Sans"/>
                <a:ea typeface="Fira Sans"/>
                <a:cs typeface="Fira Sans"/>
                <a:sym typeface="Fira Sans"/>
              </a:rPr>
              <a:t>Ψυχίατρος Εξαρτήσεων</a:t>
            </a:r>
            <a:endParaRPr sz="2000">
              <a:solidFill>
                <a:srgbClr val="262626"/>
              </a:solidFill>
              <a:latin typeface="Fira Sans"/>
              <a:ea typeface="Fira Sans"/>
              <a:cs typeface="Fira Sans"/>
              <a:sym typeface="Fira Sans"/>
            </a:endParaRPr>
          </a:p>
        </p:txBody>
      </p:sp>
      <p:sp>
        <p:nvSpPr>
          <p:cNvPr id="126" name="Google Shape;126;p23"/>
          <p:cNvSpPr txBox="1">
            <a:spLocks noGrp="1"/>
          </p:cNvSpPr>
          <p:nvPr>
            <p:ph type="dt" idx="10"/>
          </p:nvPr>
        </p:nvSpPr>
        <p:spPr>
          <a:xfrm>
            <a:off x="822960" y="4750124"/>
            <a:ext cx="1854300" cy="2739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1100"/>
              <a:buNone/>
            </a:pPr>
            <a:r>
              <a:rPr lang="fr">
                <a:latin typeface="Fira Sans"/>
                <a:ea typeface="Fira Sans"/>
                <a:cs typeface="Fira Sans"/>
                <a:sym typeface="Fira Sans"/>
              </a:rPr>
              <a:t>08.11.2025</a:t>
            </a:r>
            <a:endParaRPr>
              <a:latin typeface="Fira Sans"/>
              <a:ea typeface="Fira Sans"/>
              <a:cs typeface="Fira Sans"/>
              <a:sym typeface="Fira Sans"/>
            </a:endParaRPr>
          </a:p>
          <a:p>
            <a:pPr marL="0" lvl="0" indent="0" algn="ctr" rtl="0">
              <a:lnSpc>
                <a:spcPct val="100000"/>
              </a:lnSpc>
              <a:spcBef>
                <a:spcPts val="0"/>
              </a:spcBef>
              <a:spcAft>
                <a:spcPts val="0"/>
              </a:spcAft>
              <a:buSzPts val="1100"/>
              <a:buNone/>
            </a:pPr>
            <a:endParaRPr/>
          </a:p>
        </p:txBody>
      </p:sp>
      <p:sp>
        <p:nvSpPr>
          <p:cNvPr id="127" name="Google Shape;127;p23"/>
          <p:cNvSpPr txBox="1"/>
          <p:nvPr/>
        </p:nvSpPr>
        <p:spPr>
          <a:xfrm>
            <a:off x="1025000" y="935013"/>
            <a:ext cx="7139700" cy="1754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fr" sz="3500" b="1">
                <a:solidFill>
                  <a:srgbClr val="6AA84F"/>
                </a:solidFill>
                <a:latin typeface="Fira Sans"/>
                <a:ea typeface="Fira Sans"/>
                <a:cs typeface="Fira Sans"/>
                <a:sym typeface="Fira Sans"/>
              </a:rPr>
              <a:t>επαγγελματική εξουθένωση: </a:t>
            </a:r>
            <a:endParaRPr sz="3500" b="1">
              <a:solidFill>
                <a:srgbClr val="6AA84F"/>
              </a:solidFill>
              <a:latin typeface="Fira Sans"/>
              <a:ea typeface="Fira Sans"/>
              <a:cs typeface="Fira Sans"/>
              <a:sym typeface="Fira Sans"/>
            </a:endParaRPr>
          </a:p>
          <a:p>
            <a:pPr marL="0" marR="0" lvl="0" indent="0" algn="ctr" rtl="0">
              <a:lnSpc>
                <a:spcPct val="100000"/>
              </a:lnSpc>
              <a:spcBef>
                <a:spcPts val="0"/>
              </a:spcBef>
              <a:spcAft>
                <a:spcPts val="0"/>
              </a:spcAft>
              <a:buClr>
                <a:srgbClr val="000000"/>
              </a:buClr>
              <a:buSzPts val="2700"/>
              <a:buFont typeface="Arial"/>
              <a:buNone/>
            </a:pPr>
            <a:r>
              <a:rPr lang="fr" sz="3500" b="1">
                <a:solidFill>
                  <a:srgbClr val="6AA84F"/>
                </a:solidFill>
                <a:latin typeface="Fira Sans"/>
                <a:ea typeface="Fira Sans"/>
                <a:cs typeface="Fira Sans"/>
                <a:sym typeface="Fira Sans"/>
              </a:rPr>
              <a:t>απο την ψυχοπαθολογία </a:t>
            </a:r>
            <a:endParaRPr sz="3500" b="1">
              <a:solidFill>
                <a:srgbClr val="6AA84F"/>
              </a:solidFill>
              <a:latin typeface="Fira Sans"/>
              <a:ea typeface="Fira Sans"/>
              <a:cs typeface="Fira Sans"/>
              <a:sym typeface="Fira Sans"/>
            </a:endParaRPr>
          </a:p>
          <a:p>
            <a:pPr marL="0" marR="0" lvl="0" indent="0" algn="ctr" rtl="0">
              <a:lnSpc>
                <a:spcPct val="100000"/>
              </a:lnSpc>
              <a:spcBef>
                <a:spcPts val="0"/>
              </a:spcBef>
              <a:spcAft>
                <a:spcPts val="0"/>
              </a:spcAft>
              <a:buClr>
                <a:srgbClr val="000000"/>
              </a:buClr>
              <a:buSzPts val="2700"/>
              <a:buFont typeface="Arial"/>
              <a:buNone/>
            </a:pPr>
            <a:r>
              <a:rPr lang="fr" sz="3500" b="1">
                <a:solidFill>
                  <a:srgbClr val="6AA84F"/>
                </a:solidFill>
                <a:latin typeface="Fira Sans"/>
                <a:ea typeface="Fira Sans"/>
                <a:cs typeface="Fira Sans"/>
                <a:sym typeface="Fira Sans"/>
              </a:rPr>
              <a:t>στην αποκατάσταση</a:t>
            </a:r>
            <a:endParaRPr sz="3500" b="1">
              <a:solidFill>
                <a:srgbClr val="6AA84F"/>
              </a:solidFill>
              <a:latin typeface="Fira Sans"/>
              <a:ea typeface="Fira Sans"/>
              <a:cs typeface="Fira Sans"/>
              <a:sym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2470850" y="152400"/>
            <a:ext cx="6451601" cy="4838701"/>
          </a:xfrm>
          <a:prstGeom prst="rect">
            <a:avLst/>
          </a:prstGeom>
          <a:noFill/>
          <a:ln>
            <a:noFill/>
          </a:ln>
        </p:spPr>
      </p:pic>
      <p:sp>
        <p:nvSpPr>
          <p:cNvPr id="180" name="Google Shape;180;p32"/>
          <p:cNvSpPr txBox="1"/>
          <p:nvPr/>
        </p:nvSpPr>
        <p:spPr>
          <a:xfrm>
            <a:off x="50200" y="2353500"/>
            <a:ext cx="2151900" cy="2637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η εξέλιξη</a:t>
            </a:r>
            <a:endParaRPr sz="3000" b="1">
              <a:solidFill>
                <a:srgbClr val="6AA84F"/>
              </a:solidFill>
              <a:latin typeface="Fira Sans"/>
              <a:ea typeface="Fira Sans"/>
              <a:cs typeface="Fira Sans"/>
              <a:sym typeface="Fira Sans"/>
            </a:endParaRPr>
          </a:p>
          <a:p>
            <a:pPr marL="0" marR="0" lvl="0" indent="0" algn="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του </a:t>
            </a:r>
            <a:endParaRPr sz="3000" b="1">
              <a:solidFill>
                <a:srgbClr val="6AA84F"/>
              </a:solidFill>
              <a:latin typeface="Fira Sans"/>
              <a:ea typeface="Fira Sans"/>
              <a:cs typeface="Fira Sans"/>
              <a:sym typeface="Fira Sans"/>
            </a:endParaRPr>
          </a:p>
          <a:p>
            <a:pPr marL="0" marR="0" lvl="0" indent="0" algn="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burnout</a:t>
            </a:r>
            <a:endParaRPr sz="3000" b="1">
              <a:solidFill>
                <a:srgbClr val="6AA84F"/>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457200" y="515425"/>
            <a:ext cx="8229600" cy="8589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accent1"/>
              </a:buClr>
              <a:buFont typeface="Lemon"/>
              <a:buNone/>
            </a:pPr>
            <a:r>
              <a:rPr lang="fr" b="1">
                <a:solidFill>
                  <a:srgbClr val="6AA84F"/>
                </a:solidFill>
                <a:latin typeface="Fira Sans"/>
                <a:ea typeface="Fira Sans"/>
                <a:cs typeface="Fira Sans"/>
                <a:sym typeface="Fira Sans"/>
              </a:rPr>
              <a:t>BURN OUT </a:t>
            </a:r>
            <a:br>
              <a:rPr lang="fr" b="1">
                <a:solidFill>
                  <a:srgbClr val="6AA84F"/>
                </a:solidFill>
                <a:latin typeface="Fira Sans"/>
                <a:ea typeface="Fira Sans"/>
                <a:cs typeface="Fira Sans"/>
                <a:sym typeface="Fira Sans"/>
              </a:rPr>
            </a:br>
            <a:r>
              <a:rPr lang="fr" b="1">
                <a:solidFill>
                  <a:srgbClr val="6AA84F"/>
                </a:solidFill>
                <a:latin typeface="Fira Sans"/>
                <a:ea typeface="Fira Sans"/>
                <a:cs typeface="Fira Sans"/>
                <a:sym typeface="Fira Sans"/>
              </a:rPr>
              <a:t>Μοντέλο των Edelwick και Brodsky (1980)</a:t>
            </a:r>
            <a:r>
              <a:rPr lang="fr" b="1">
                <a:solidFill>
                  <a:srgbClr val="6AA84F"/>
                </a:solidFill>
              </a:rPr>
              <a:t>  </a:t>
            </a:r>
            <a:endParaRPr b="1">
              <a:solidFill>
                <a:srgbClr val="6AA84F"/>
              </a:solidFill>
            </a:endParaRPr>
          </a:p>
        </p:txBody>
      </p:sp>
      <p:sp>
        <p:nvSpPr>
          <p:cNvPr id="186" name="Google Shape;186;p33"/>
          <p:cNvSpPr txBox="1">
            <a:spLocks noGrp="1"/>
          </p:cNvSpPr>
          <p:nvPr>
            <p:ph type="body" idx="1"/>
          </p:nvPr>
        </p:nvSpPr>
        <p:spPr>
          <a:xfrm>
            <a:off x="371400" y="1777925"/>
            <a:ext cx="8401200" cy="2846400"/>
          </a:xfrm>
          <a:prstGeom prst="rect">
            <a:avLst/>
          </a:prstGeom>
          <a:noFill/>
          <a:ln>
            <a:noFill/>
          </a:ln>
        </p:spPr>
        <p:txBody>
          <a:bodyPr spcFirstLastPara="1" wrap="square" lIns="68575" tIns="34275" rIns="68575" bIns="34275" anchor="t" anchorCtr="0">
            <a:normAutofit/>
          </a:bodyPr>
          <a:lstStyle/>
          <a:p>
            <a:pPr marL="177800" lvl="0" indent="0" algn="l" rtl="0">
              <a:spcBef>
                <a:spcPts val="1400"/>
              </a:spcBef>
              <a:spcAft>
                <a:spcPts val="0"/>
              </a:spcAft>
              <a:buNone/>
            </a:pPr>
            <a:r>
              <a:rPr lang="fr" sz="2500">
                <a:latin typeface="Fira Sans"/>
                <a:ea typeface="Fira Sans"/>
                <a:cs typeface="Fira Sans"/>
                <a:sym typeface="Fira Sans"/>
              </a:rPr>
              <a:t>1) στάδιο </a:t>
            </a:r>
            <a:r>
              <a:rPr lang="fr" sz="2500" b="1">
                <a:solidFill>
                  <a:srgbClr val="6AA84F"/>
                </a:solidFill>
                <a:latin typeface="Fira Sans"/>
                <a:ea typeface="Fira Sans"/>
                <a:cs typeface="Fira Sans"/>
                <a:sym typeface="Fira Sans"/>
              </a:rPr>
              <a:t>ιδεαλισμού-ενθουσιασμού:</a:t>
            </a:r>
            <a:r>
              <a:rPr lang="fr" sz="2500">
                <a:latin typeface="Fira Sans"/>
                <a:ea typeface="Fira Sans"/>
                <a:cs typeface="Fira Sans"/>
                <a:sym typeface="Fira Sans"/>
              </a:rPr>
              <a:t> οι εργαζόμενοι επενδύουν όλο τους το δυναμικό, πολύ χρόνο καθώς και τους διαθέσιμους πόρους τους στην εργασία</a:t>
            </a:r>
            <a:endParaRPr sz="2500">
              <a:latin typeface="Fira Sans"/>
              <a:ea typeface="Fira Sans"/>
              <a:cs typeface="Fira Sans"/>
              <a:sym typeface="Fira Sans"/>
            </a:endParaRPr>
          </a:p>
          <a:p>
            <a:pPr marL="177800" lvl="0" indent="0" algn="l" rtl="0">
              <a:spcBef>
                <a:spcPts val="1400"/>
              </a:spcBef>
              <a:spcAft>
                <a:spcPts val="1200"/>
              </a:spcAft>
              <a:buNone/>
            </a:pPr>
            <a:r>
              <a:rPr lang="fr" sz="2500">
                <a:latin typeface="Fira Sans"/>
                <a:ea typeface="Fira Sans"/>
                <a:cs typeface="Fira Sans"/>
                <a:sym typeface="Fira Sans"/>
              </a:rPr>
              <a:t>2) στάδιο</a:t>
            </a:r>
            <a:r>
              <a:rPr lang="fr" sz="2500" b="1">
                <a:solidFill>
                  <a:srgbClr val="6AA84F"/>
                </a:solidFill>
                <a:latin typeface="Fira Sans"/>
                <a:ea typeface="Fira Sans"/>
                <a:cs typeface="Fira Sans"/>
                <a:sym typeface="Fira Sans"/>
              </a:rPr>
              <a:t> αδράνειας-απάθειας</a:t>
            </a:r>
            <a:r>
              <a:rPr lang="fr" sz="2500">
                <a:latin typeface="Fira Sans"/>
                <a:ea typeface="Fira Sans"/>
                <a:cs typeface="Fira Sans"/>
                <a:sym typeface="Fira Sans"/>
              </a:rPr>
              <a:t>: ο εργαζόμενος αντιλαμβάνεται ότι η εργασία δεν ικανοποιεί πλήρως τις προσδοκίες και τις ανάγκες του και αρχίζει προοδευτικά να α</a:t>
            </a:r>
            <a:r>
              <a:rPr lang="fr" sz="2400">
                <a:latin typeface="Fira Sans"/>
                <a:ea typeface="Fira Sans"/>
                <a:cs typeface="Fira Sans"/>
                <a:sym typeface="Fira Sans"/>
              </a:rPr>
              <a:t>ποστασιοποιείται</a:t>
            </a:r>
            <a:endParaRPr sz="2400">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body" idx="1"/>
          </p:nvPr>
        </p:nvSpPr>
        <p:spPr>
          <a:xfrm>
            <a:off x="470825" y="1199625"/>
            <a:ext cx="8401200" cy="3828900"/>
          </a:xfrm>
          <a:prstGeom prst="rect">
            <a:avLst/>
          </a:prstGeom>
          <a:noFill/>
          <a:ln>
            <a:noFill/>
          </a:ln>
        </p:spPr>
        <p:txBody>
          <a:bodyPr spcFirstLastPara="1" wrap="square" lIns="68575" tIns="34275" rIns="68575" bIns="34275" anchor="t" anchorCtr="0">
            <a:noAutofit/>
          </a:bodyPr>
          <a:lstStyle/>
          <a:p>
            <a:pPr marL="177800" marR="0" lvl="0" indent="0" algn="l" rtl="0">
              <a:lnSpc>
                <a:spcPct val="90000"/>
              </a:lnSpc>
              <a:spcBef>
                <a:spcPts val="0"/>
              </a:spcBef>
              <a:spcAft>
                <a:spcPts val="0"/>
              </a:spcAft>
              <a:buNone/>
            </a:pPr>
            <a:r>
              <a:rPr lang="fr" sz="2400">
                <a:latin typeface="Fira Sans"/>
                <a:ea typeface="Fira Sans"/>
                <a:cs typeface="Fira Sans"/>
                <a:sym typeface="Fira Sans"/>
              </a:rPr>
              <a:t>3) </a:t>
            </a:r>
            <a:r>
              <a:rPr lang="fr" sz="2400" b="1">
                <a:solidFill>
                  <a:srgbClr val="6AA84F"/>
                </a:solidFill>
                <a:latin typeface="Fira Sans"/>
                <a:ea typeface="Fira Sans"/>
                <a:cs typeface="Fira Sans"/>
                <a:sym typeface="Fira Sans"/>
              </a:rPr>
              <a:t>στάδιο ματαίωσης</a:t>
            </a:r>
            <a:r>
              <a:rPr lang="fr" sz="2400">
                <a:latin typeface="Fira Sans"/>
                <a:ea typeface="Fira Sans"/>
                <a:cs typeface="Fira Sans"/>
                <a:sym typeface="Fira Sans"/>
              </a:rPr>
              <a:t>: το άτομο αναρωτιέται αν αξίζει τον κόπο να διεκπεραιώνει τα καθήκοντά του υπό συνθήκες πίεσης και χωρίς την αναγνώριση εκ μέρους των άλλων. Οι εργαζόμενοι αποφασίζουν αν θα συνεχίσουν να εργάζονται τροποποιώντας τη συμπεριφορά τους, ή θα αποστασιοποιηθούν από τη θέση εργασίας υιοθετώντας μια στάση αδιαφορίας ή αποξένωσης.</a:t>
            </a:r>
            <a:endParaRPr sz="2400">
              <a:latin typeface="Fira Sans"/>
              <a:ea typeface="Fira Sans"/>
              <a:cs typeface="Fira Sans"/>
              <a:sym typeface="Fira Sans"/>
            </a:endParaRPr>
          </a:p>
          <a:p>
            <a:pPr marL="177800" lvl="0" indent="0" algn="l" rtl="0">
              <a:spcBef>
                <a:spcPts val="1400"/>
              </a:spcBef>
              <a:spcAft>
                <a:spcPts val="1200"/>
              </a:spcAft>
              <a:buNone/>
            </a:pPr>
            <a:r>
              <a:rPr lang="fr" sz="2400">
                <a:latin typeface="Fira Sans"/>
                <a:ea typeface="Fira Sans"/>
                <a:cs typeface="Fira Sans"/>
                <a:sym typeface="Fira Sans"/>
              </a:rPr>
              <a:t>4) </a:t>
            </a:r>
            <a:r>
              <a:rPr lang="fr" sz="2400" b="1">
                <a:solidFill>
                  <a:srgbClr val="6AA84F"/>
                </a:solidFill>
                <a:latin typeface="Fira Sans"/>
                <a:ea typeface="Fira Sans"/>
                <a:cs typeface="Fira Sans"/>
                <a:sym typeface="Fira Sans"/>
              </a:rPr>
              <a:t>στάδιο απάθειας</a:t>
            </a:r>
            <a:r>
              <a:rPr lang="fr" sz="2400">
                <a:latin typeface="Fira Sans"/>
                <a:ea typeface="Fira Sans"/>
                <a:cs typeface="Fira Sans"/>
                <a:sym typeface="Fira Sans"/>
              </a:rPr>
              <a:t>: κατά τη διάρκεια αυτού του σταδίου οι εργαζόμενοι επενδύουν λίγη ενέργεια και αποφεύγουν τις ευθύνες</a:t>
            </a:r>
            <a:endParaRPr sz="2400">
              <a:latin typeface="Fira Sans"/>
              <a:ea typeface="Fira Sans"/>
              <a:cs typeface="Fira Sans"/>
              <a:sym typeface="Fira Sans"/>
            </a:endParaRPr>
          </a:p>
        </p:txBody>
      </p:sp>
      <p:sp>
        <p:nvSpPr>
          <p:cNvPr id="192" name="Google Shape;192;p34"/>
          <p:cNvSpPr txBox="1">
            <a:spLocks noGrp="1"/>
          </p:cNvSpPr>
          <p:nvPr>
            <p:ph type="title"/>
          </p:nvPr>
        </p:nvSpPr>
        <p:spPr>
          <a:xfrm>
            <a:off x="457200" y="240175"/>
            <a:ext cx="8229600" cy="8589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accent1"/>
              </a:buClr>
              <a:buFont typeface="Lemon"/>
              <a:buNone/>
            </a:pPr>
            <a:r>
              <a:rPr lang="fr" b="1">
                <a:solidFill>
                  <a:srgbClr val="6AA84F"/>
                </a:solidFill>
                <a:latin typeface="Fira Sans"/>
                <a:ea typeface="Fira Sans"/>
                <a:cs typeface="Fira Sans"/>
                <a:sym typeface="Fira Sans"/>
              </a:rPr>
              <a:t>BURN OUT </a:t>
            </a:r>
            <a:br>
              <a:rPr lang="fr" b="1">
                <a:solidFill>
                  <a:srgbClr val="6AA84F"/>
                </a:solidFill>
                <a:latin typeface="Fira Sans"/>
                <a:ea typeface="Fira Sans"/>
                <a:cs typeface="Fira Sans"/>
                <a:sym typeface="Fira Sans"/>
              </a:rPr>
            </a:br>
            <a:r>
              <a:rPr lang="fr" b="1">
                <a:solidFill>
                  <a:srgbClr val="6AA84F"/>
                </a:solidFill>
                <a:latin typeface="Fira Sans"/>
                <a:ea typeface="Fira Sans"/>
                <a:cs typeface="Fira Sans"/>
                <a:sym typeface="Fira Sans"/>
              </a:rPr>
              <a:t>Μοντέλο των Edelwick και Brodsky (1980)</a:t>
            </a:r>
            <a:r>
              <a:rPr lang="fr" b="1">
                <a:solidFill>
                  <a:srgbClr val="6AA84F"/>
                </a:solidFill>
              </a:rPr>
              <a:t>  </a:t>
            </a:r>
            <a:endParaRPr b="1">
              <a:solidFill>
                <a:srgbClr val="6AA84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628650" y="273844"/>
            <a:ext cx="7886700" cy="858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sz="3100" b="1">
                <a:solidFill>
                  <a:srgbClr val="6AA84F"/>
                </a:solidFill>
                <a:latin typeface="Fira Sans"/>
                <a:ea typeface="Fira Sans"/>
                <a:cs typeface="Fira Sans"/>
                <a:sym typeface="Fira Sans"/>
              </a:rPr>
              <a:t>Stress vs. Burnout: Core Differences</a:t>
            </a:r>
            <a:endParaRPr sz="3100" b="1">
              <a:solidFill>
                <a:srgbClr val="6AA84F"/>
              </a:solidFill>
              <a:latin typeface="Fira Sans"/>
              <a:ea typeface="Fira Sans"/>
              <a:cs typeface="Fira Sans"/>
              <a:sym typeface="Fira Sans"/>
            </a:endParaRPr>
          </a:p>
        </p:txBody>
      </p:sp>
      <p:pic>
        <p:nvPicPr>
          <p:cNvPr id="198" name="Google Shape;198;p35"/>
          <p:cNvPicPr preferRelativeResize="0"/>
          <p:nvPr/>
        </p:nvPicPr>
        <p:blipFill>
          <a:blip r:embed="rId3">
            <a:alphaModFix/>
          </a:blip>
          <a:stretch>
            <a:fillRect/>
          </a:stretch>
        </p:blipFill>
        <p:spPr>
          <a:xfrm>
            <a:off x="1171575" y="1403095"/>
            <a:ext cx="6800850" cy="333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448812" y="3266825"/>
            <a:ext cx="2529426" cy="1707701"/>
          </a:xfrm>
          <a:prstGeom prst="rect">
            <a:avLst/>
          </a:prstGeom>
          <a:noFill/>
          <a:ln>
            <a:noFill/>
          </a:ln>
        </p:spPr>
      </p:pic>
      <p:sp>
        <p:nvSpPr>
          <p:cNvPr id="204" name="Google Shape;204;p36"/>
          <p:cNvSpPr txBox="1"/>
          <p:nvPr/>
        </p:nvSpPr>
        <p:spPr>
          <a:xfrm>
            <a:off x="215338" y="259525"/>
            <a:ext cx="2996400" cy="11640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πρώιμα σημεία </a:t>
            </a:r>
            <a:endParaRPr sz="3000" b="1">
              <a:solidFill>
                <a:srgbClr val="6AA84F"/>
              </a:solidFill>
              <a:latin typeface="Fira Sans"/>
              <a:ea typeface="Fira Sans"/>
              <a:cs typeface="Fira Sans"/>
              <a:sym typeface="Fira Sans"/>
            </a:endParaRPr>
          </a:p>
          <a:p>
            <a:pPr marL="0" marR="0" lvl="0" indent="0" algn="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κόπωσης</a:t>
            </a:r>
            <a:endParaRPr sz="1800">
              <a:latin typeface="Fira Sans"/>
              <a:ea typeface="Fira Sans"/>
              <a:cs typeface="Fira Sans"/>
              <a:sym typeface="Fira Sans"/>
            </a:endParaRPr>
          </a:p>
        </p:txBody>
      </p:sp>
      <p:sp>
        <p:nvSpPr>
          <p:cNvPr id="205" name="Google Shape;205;p36"/>
          <p:cNvSpPr txBox="1"/>
          <p:nvPr/>
        </p:nvSpPr>
        <p:spPr>
          <a:xfrm>
            <a:off x="3211750" y="367375"/>
            <a:ext cx="5895900" cy="42093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Fira Sans"/>
              <a:buChar char="●"/>
            </a:pPr>
            <a:r>
              <a:rPr lang="fr" sz="2400" b="1">
                <a:solidFill>
                  <a:srgbClr val="6AA84F"/>
                </a:solidFill>
                <a:latin typeface="Fira Sans"/>
                <a:ea typeface="Fira Sans"/>
                <a:cs typeface="Fira Sans"/>
                <a:sym typeface="Fira Sans"/>
              </a:rPr>
              <a:t>σωματικά </a:t>
            </a:r>
            <a:r>
              <a:rPr lang="fr" sz="2400">
                <a:latin typeface="Fira Sans"/>
                <a:ea typeface="Fira Sans"/>
                <a:cs typeface="Fira Sans"/>
                <a:sym typeface="Fira Sans"/>
              </a:rPr>
              <a:t>(χρόνια κόπωση, κεφαλαλγίες, αλλαγές σε ύπνο και όρεξη, συχνές απουσίες απο την εργασία για λόγους υγείας)</a:t>
            </a:r>
            <a:endParaRPr sz="2400">
              <a:latin typeface="Fira Sans"/>
              <a:ea typeface="Fira Sans"/>
              <a:cs typeface="Fira Sans"/>
              <a:sym typeface="Fira Sans"/>
            </a:endParaRPr>
          </a:p>
          <a:p>
            <a:pPr marL="457200" lvl="0" indent="-317500" algn="l" rtl="0">
              <a:lnSpc>
                <a:spcPct val="115000"/>
              </a:lnSpc>
              <a:spcBef>
                <a:spcPts val="1000"/>
              </a:spcBef>
              <a:spcAft>
                <a:spcPts val="0"/>
              </a:spcAft>
              <a:buSzPts val="1400"/>
              <a:buFont typeface="Fira Sans"/>
              <a:buChar char="●"/>
            </a:pPr>
            <a:r>
              <a:rPr lang="fr" sz="2400" b="1">
                <a:solidFill>
                  <a:srgbClr val="6AA84F"/>
                </a:solidFill>
                <a:latin typeface="Fira Sans"/>
                <a:ea typeface="Fira Sans"/>
                <a:cs typeface="Fira Sans"/>
                <a:sym typeface="Fira Sans"/>
              </a:rPr>
              <a:t>ψυχολογικά</a:t>
            </a:r>
            <a:r>
              <a:rPr lang="fr" sz="2400">
                <a:latin typeface="Fira Sans"/>
                <a:ea typeface="Fira Sans"/>
                <a:cs typeface="Fira Sans"/>
                <a:sym typeface="Fira Sans"/>
              </a:rPr>
              <a:t> (κυνισμός, αποστασιοποίηση, ευερεθιστότητα, αίσθημα αβοήθητου)</a:t>
            </a:r>
            <a:endParaRPr sz="2400">
              <a:latin typeface="Fira Sans"/>
              <a:ea typeface="Fira Sans"/>
              <a:cs typeface="Fira Sans"/>
              <a:sym typeface="Fira Sans"/>
            </a:endParaRPr>
          </a:p>
          <a:p>
            <a:pPr marL="457200" lvl="0" indent="-317500" algn="l" rtl="0">
              <a:lnSpc>
                <a:spcPct val="115000"/>
              </a:lnSpc>
              <a:spcBef>
                <a:spcPts val="1000"/>
              </a:spcBef>
              <a:spcAft>
                <a:spcPts val="1000"/>
              </a:spcAft>
              <a:buSzPts val="1400"/>
              <a:buFont typeface="Fira Sans"/>
              <a:buChar char="●"/>
            </a:pPr>
            <a:r>
              <a:rPr lang="fr" sz="2400" b="1">
                <a:solidFill>
                  <a:srgbClr val="6AA84F"/>
                </a:solidFill>
                <a:latin typeface="Fira Sans"/>
                <a:ea typeface="Fira Sans"/>
                <a:cs typeface="Fira Sans"/>
                <a:sym typeface="Fira Sans"/>
              </a:rPr>
              <a:t>συμπεριφοράς</a:t>
            </a:r>
            <a:r>
              <a:rPr lang="fr" sz="2400">
                <a:latin typeface="Fira Sans"/>
                <a:ea typeface="Fira Sans"/>
                <a:cs typeface="Fira Sans"/>
                <a:sym typeface="Fira Sans"/>
              </a:rPr>
              <a:t> (απάθεια, απομόνωση, μείωση παραγωγικότητας)</a:t>
            </a:r>
            <a:endParaRPr sz="2400">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568100" y="242225"/>
            <a:ext cx="8115300" cy="8589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το burn out ειναι αρνητικη κατασταση για:</a:t>
            </a:r>
            <a:endParaRPr sz="3000" b="1" i="0" u="none" strike="noStrike" cap="none">
              <a:solidFill>
                <a:srgbClr val="6AA84F"/>
              </a:solidFill>
              <a:latin typeface="Fira Sans"/>
              <a:ea typeface="Fira Sans"/>
              <a:cs typeface="Fira Sans"/>
              <a:sym typeface="Fira Sans"/>
            </a:endParaRPr>
          </a:p>
        </p:txBody>
      </p:sp>
      <p:sp>
        <p:nvSpPr>
          <p:cNvPr id="211" name="Google Shape;211;p37"/>
          <p:cNvSpPr txBox="1">
            <a:spLocks noGrp="1"/>
          </p:cNvSpPr>
          <p:nvPr>
            <p:ph type="body" idx="1"/>
          </p:nvPr>
        </p:nvSpPr>
        <p:spPr>
          <a:xfrm>
            <a:off x="419450" y="1470175"/>
            <a:ext cx="8412600" cy="3217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accent1"/>
              </a:buClr>
              <a:buFont typeface="Arial"/>
              <a:buNone/>
            </a:pPr>
            <a:r>
              <a:rPr lang="fr" sz="2400">
                <a:latin typeface="Fira Sans"/>
                <a:ea typeface="Fira Sans"/>
                <a:cs typeface="Fira Sans"/>
                <a:sym typeface="Fira Sans"/>
              </a:rPr>
              <a:t>1) τον </a:t>
            </a:r>
            <a:r>
              <a:rPr lang="fr" sz="2400" b="1">
                <a:solidFill>
                  <a:srgbClr val="6AA84F"/>
                </a:solidFill>
                <a:latin typeface="Fira Sans"/>
                <a:ea typeface="Fira Sans"/>
                <a:cs typeface="Fira Sans"/>
                <a:sym typeface="Fira Sans"/>
              </a:rPr>
              <a:t>εργαζόμενο</a:t>
            </a:r>
            <a:r>
              <a:rPr lang="fr" sz="2400">
                <a:latin typeface="Fira Sans"/>
                <a:ea typeface="Fira Sans"/>
                <a:cs typeface="Fira Sans"/>
                <a:sym typeface="Fira Sans"/>
              </a:rPr>
              <a:t>, εξαιτίας των ποικίλων ψυχικών και σωματικών συμπτωμάτων</a:t>
            </a:r>
            <a:endParaRPr sz="2400">
              <a:latin typeface="Fira Sans"/>
              <a:ea typeface="Fira Sans"/>
              <a:cs typeface="Fira Sans"/>
              <a:sym typeface="Fira Sans"/>
            </a:endParaRPr>
          </a:p>
          <a:p>
            <a:pPr marL="0" lvl="0" indent="0" algn="l" rtl="0">
              <a:spcBef>
                <a:spcPts val="1400"/>
              </a:spcBef>
              <a:spcAft>
                <a:spcPts val="0"/>
              </a:spcAft>
              <a:buClr>
                <a:schemeClr val="accent1"/>
              </a:buClr>
              <a:buFont typeface="Arial"/>
              <a:buNone/>
            </a:pPr>
            <a:r>
              <a:rPr lang="fr" sz="2400">
                <a:latin typeface="Fira Sans"/>
                <a:ea typeface="Fira Sans"/>
                <a:cs typeface="Fira Sans"/>
                <a:sym typeface="Fira Sans"/>
              </a:rPr>
              <a:t>2) τους </a:t>
            </a:r>
            <a:r>
              <a:rPr lang="fr" sz="2400" b="1">
                <a:solidFill>
                  <a:srgbClr val="6AA84F"/>
                </a:solidFill>
                <a:latin typeface="Fira Sans"/>
                <a:ea typeface="Fira Sans"/>
                <a:cs typeface="Fira Sans"/>
                <a:sym typeface="Fira Sans"/>
              </a:rPr>
              <a:t>οικείους του</a:t>
            </a:r>
            <a:r>
              <a:rPr lang="fr" sz="2400">
                <a:latin typeface="Fira Sans"/>
                <a:ea typeface="Fira Sans"/>
                <a:cs typeface="Fira Sans"/>
                <a:sym typeface="Fira Sans"/>
              </a:rPr>
              <a:t>, εξαιτίας της μεταφοράς των συμπτωμάτων του στην οικογένεια</a:t>
            </a:r>
            <a:endParaRPr sz="2400">
              <a:latin typeface="Fira Sans"/>
              <a:ea typeface="Fira Sans"/>
              <a:cs typeface="Fira Sans"/>
              <a:sym typeface="Fira Sans"/>
            </a:endParaRPr>
          </a:p>
          <a:p>
            <a:pPr marL="0" lvl="0" indent="0" algn="l" rtl="0">
              <a:spcBef>
                <a:spcPts val="1400"/>
              </a:spcBef>
              <a:spcAft>
                <a:spcPts val="0"/>
              </a:spcAft>
              <a:buClr>
                <a:schemeClr val="accent1"/>
              </a:buClr>
              <a:buFont typeface="Arial"/>
              <a:buNone/>
            </a:pPr>
            <a:r>
              <a:rPr lang="fr" sz="2400">
                <a:latin typeface="Fira Sans"/>
                <a:ea typeface="Fira Sans"/>
                <a:cs typeface="Fira Sans"/>
                <a:sym typeface="Fira Sans"/>
              </a:rPr>
              <a:t>3) τους </a:t>
            </a:r>
            <a:r>
              <a:rPr lang="fr" sz="2400" b="1">
                <a:solidFill>
                  <a:srgbClr val="6AA84F"/>
                </a:solidFill>
                <a:latin typeface="Fira Sans"/>
                <a:ea typeface="Fira Sans"/>
                <a:cs typeface="Fira Sans"/>
                <a:sym typeface="Fira Sans"/>
              </a:rPr>
              <a:t>χρήστες</a:t>
            </a:r>
            <a:r>
              <a:rPr lang="fr" sz="2400">
                <a:latin typeface="Fira Sans"/>
                <a:ea typeface="Fira Sans"/>
                <a:cs typeface="Fira Sans"/>
                <a:sym typeface="Fira Sans"/>
              </a:rPr>
              <a:t> των υπηρεσιών, εξαιτίας της χαμηλής ποιότητας των υπηρεσιών που απολαμβάνουν</a:t>
            </a:r>
            <a:endParaRPr sz="2400">
              <a:latin typeface="Fira Sans"/>
              <a:ea typeface="Fira Sans"/>
              <a:cs typeface="Fira Sans"/>
              <a:sym typeface="Fira Sans"/>
            </a:endParaRPr>
          </a:p>
          <a:p>
            <a:pPr marL="0" lvl="0" indent="0" algn="l" rtl="0">
              <a:spcBef>
                <a:spcPts val="1400"/>
              </a:spcBef>
              <a:spcAft>
                <a:spcPts val="1200"/>
              </a:spcAft>
              <a:buClr>
                <a:schemeClr val="accent1"/>
              </a:buClr>
              <a:buFont typeface="Arial"/>
              <a:buNone/>
            </a:pPr>
            <a:r>
              <a:rPr lang="fr" sz="2400">
                <a:latin typeface="Fira Sans"/>
                <a:ea typeface="Fira Sans"/>
                <a:cs typeface="Fira Sans"/>
                <a:sym typeface="Fira Sans"/>
              </a:rPr>
              <a:t>4) την</a:t>
            </a:r>
            <a:r>
              <a:rPr lang="fr" sz="2400" b="1">
                <a:solidFill>
                  <a:srgbClr val="6AA84F"/>
                </a:solidFill>
                <a:latin typeface="Fira Sans"/>
                <a:ea typeface="Fira Sans"/>
                <a:cs typeface="Fira Sans"/>
                <a:sym typeface="Fira Sans"/>
              </a:rPr>
              <a:t> υπηρεσία</a:t>
            </a:r>
            <a:r>
              <a:rPr lang="fr" sz="2400">
                <a:latin typeface="Fira Sans"/>
                <a:ea typeface="Fira Sans"/>
                <a:cs typeface="Fira Sans"/>
                <a:sym typeface="Fira Sans"/>
              </a:rPr>
              <a:t> λόγω της ποιοτικής υποβάθμισης</a:t>
            </a:r>
            <a:endParaRPr sz="2400">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628650" y="98698"/>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κατάθλιψη και  burnout</a:t>
            </a:r>
            <a:endParaRPr/>
          </a:p>
        </p:txBody>
      </p:sp>
      <p:sp>
        <p:nvSpPr>
          <p:cNvPr id="217" name="Google Shape;217;p38"/>
          <p:cNvSpPr txBox="1"/>
          <p:nvPr/>
        </p:nvSpPr>
        <p:spPr>
          <a:xfrm>
            <a:off x="628650" y="4325575"/>
            <a:ext cx="7886700" cy="49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chemeClr val="accent2"/>
                </a:solidFill>
                <a:highlight>
                  <a:srgbClr val="FFFFFF"/>
                </a:highlight>
                <a:latin typeface="Fira Sans"/>
                <a:ea typeface="Fira Sans"/>
                <a:cs typeface="Fira Sans"/>
                <a:sym typeface="Fira Sans"/>
              </a:rPr>
              <a:t>Ryan E, Hore K, Power J, Jackson T. The relationship between physician burnout and depression, anxiety, suicidality and substance abuse: A mixed methods systematic review. Front Public Health. 2023 Mar 30;11:1133484.</a:t>
            </a:r>
            <a:endParaRPr sz="1000">
              <a:latin typeface="Fira Sans"/>
              <a:ea typeface="Fira Sans"/>
              <a:cs typeface="Fira Sans"/>
              <a:sym typeface="Fira Sans"/>
            </a:endParaRPr>
          </a:p>
        </p:txBody>
      </p:sp>
      <p:pic>
        <p:nvPicPr>
          <p:cNvPr id="218" name="Google Shape;218;p38"/>
          <p:cNvPicPr preferRelativeResize="0"/>
          <p:nvPr/>
        </p:nvPicPr>
        <p:blipFill>
          <a:blip r:embed="rId3">
            <a:alphaModFix/>
          </a:blip>
          <a:stretch>
            <a:fillRect/>
          </a:stretch>
        </p:blipFill>
        <p:spPr>
          <a:xfrm>
            <a:off x="2443750" y="1180798"/>
            <a:ext cx="4256512" cy="3063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628650" y="98698"/>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ψυχοπαθολογία και  burnout</a:t>
            </a:r>
            <a:endParaRPr/>
          </a:p>
        </p:txBody>
      </p:sp>
      <p:sp>
        <p:nvSpPr>
          <p:cNvPr id="224" name="Google Shape;224;p39"/>
          <p:cNvSpPr txBox="1"/>
          <p:nvPr/>
        </p:nvSpPr>
        <p:spPr>
          <a:xfrm>
            <a:off x="628650" y="4325575"/>
            <a:ext cx="7886700" cy="492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chemeClr val="accent2"/>
                </a:solidFill>
                <a:highlight>
                  <a:srgbClr val="FFFFFF"/>
                </a:highlight>
                <a:latin typeface="Fira Sans"/>
                <a:ea typeface="Fira Sans"/>
                <a:cs typeface="Fira Sans"/>
                <a:sym typeface="Fira Sans"/>
              </a:rPr>
              <a:t>Ryan E, Hore K, Power J, Jackson T. The relationship between physician burnout and depression, anxiety, suicidality and substance abuse: A mixed methods systematic review. Front Public Health. 2023 Mar 30;11:1133484.</a:t>
            </a:r>
            <a:endParaRPr sz="1000">
              <a:latin typeface="Fira Sans"/>
              <a:ea typeface="Fira Sans"/>
              <a:cs typeface="Fira Sans"/>
              <a:sym typeface="Fira Sans"/>
            </a:endParaRPr>
          </a:p>
        </p:txBody>
      </p:sp>
      <p:sp>
        <p:nvSpPr>
          <p:cNvPr id="225" name="Google Shape;225;p39"/>
          <p:cNvSpPr txBox="1">
            <a:spLocks noGrp="1"/>
          </p:cNvSpPr>
          <p:nvPr>
            <p:ph type="body" idx="1"/>
          </p:nvPr>
        </p:nvSpPr>
        <p:spPr>
          <a:xfrm>
            <a:off x="365700" y="1273575"/>
            <a:ext cx="8412600" cy="2886900"/>
          </a:xfrm>
          <a:prstGeom prst="rect">
            <a:avLst/>
          </a:prstGeom>
          <a:noFill/>
          <a:ln>
            <a:noFill/>
          </a:ln>
        </p:spPr>
        <p:txBody>
          <a:bodyPr spcFirstLastPara="1" wrap="square" lIns="68575" tIns="34275" rIns="68575" bIns="34275" anchor="t" anchorCtr="0">
            <a:noAutofit/>
          </a:bodyPr>
          <a:lstStyle/>
          <a:p>
            <a:pPr marL="457200" lvl="0" indent="-381000" algn="l" rtl="0">
              <a:lnSpc>
                <a:spcPct val="115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ετερογένεια των μελετών ως προς τη μεθοδολογία</a:t>
            </a:r>
            <a:endParaRPr sz="2400">
              <a:latin typeface="Fira Sans"/>
              <a:ea typeface="Fira Sans"/>
              <a:cs typeface="Fira Sans"/>
              <a:sym typeface="Fira Sans"/>
            </a:endParaRPr>
          </a:p>
          <a:p>
            <a:pPr marL="457200" lvl="0" indent="-381000" algn="l" rtl="0">
              <a:lnSpc>
                <a:spcPct val="115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σημαντική συσχέτιση του burnout με κατάθλιψη και αγχώδεις διαταραχές</a:t>
            </a:r>
            <a:endParaRPr sz="2400">
              <a:latin typeface="Fira Sans"/>
              <a:ea typeface="Fira Sans"/>
              <a:cs typeface="Fira Sans"/>
              <a:sym typeface="Fira Sans"/>
            </a:endParaRPr>
          </a:p>
          <a:p>
            <a:pPr marL="457200" lvl="0" indent="-381000" algn="l" rtl="0">
              <a:lnSpc>
                <a:spcPct val="115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συσχέτιση burnout και αυτοκτονικότητας</a:t>
            </a:r>
            <a:endParaRPr sz="2400">
              <a:latin typeface="Fira Sans"/>
              <a:ea typeface="Fira Sans"/>
              <a:cs typeface="Fira Sans"/>
              <a:sym typeface="Fira Sans"/>
            </a:endParaRPr>
          </a:p>
          <a:p>
            <a:pPr marL="457200" lvl="0" indent="-381000" algn="l" rtl="0">
              <a:lnSpc>
                <a:spcPct val="115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πολλαπλοί παράγοντες μπορεί να επηρεάζουν τη συσχέτιση μεταξύ burnout και χρήσης ουσιών</a:t>
            </a:r>
            <a:endParaRPr sz="2400">
              <a:latin typeface="Fira Sans"/>
              <a:ea typeface="Fira Sans"/>
              <a:cs typeface="Fira Sans"/>
              <a:sym typeface="Fir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628650" y="507648"/>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αιτίες burnout</a:t>
            </a:r>
            <a:endParaRPr/>
          </a:p>
        </p:txBody>
      </p:sp>
      <p:sp>
        <p:nvSpPr>
          <p:cNvPr id="231" name="Google Shape;231;p40"/>
          <p:cNvSpPr txBox="1">
            <a:spLocks noGrp="1"/>
          </p:cNvSpPr>
          <p:nvPr>
            <p:ph type="body" idx="1"/>
          </p:nvPr>
        </p:nvSpPr>
        <p:spPr>
          <a:xfrm>
            <a:off x="400050" y="1543050"/>
            <a:ext cx="8401200" cy="2743200"/>
          </a:xfrm>
          <a:prstGeom prst="rect">
            <a:avLst/>
          </a:prstGeom>
          <a:noFill/>
          <a:ln>
            <a:noFill/>
          </a:ln>
        </p:spPr>
        <p:txBody>
          <a:bodyPr spcFirstLastPara="1" wrap="square" lIns="68575" tIns="34275" rIns="68575" bIns="34275" anchor="t" anchorCtr="0">
            <a:normAutofit/>
          </a:bodyPr>
          <a:lstStyle/>
          <a:p>
            <a:pPr marL="177800" marR="0" lvl="0" indent="-152400" algn="l" rtl="0">
              <a:lnSpc>
                <a:spcPct val="120000"/>
              </a:lnSpc>
              <a:spcBef>
                <a:spcPts val="0"/>
              </a:spcBef>
              <a:spcAft>
                <a:spcPts val="0"/>
              </a:spcAft>
              <a:buClr>
                <a:schemeClr val="dk1"/>
              </a:buClr>
              <a:buSzPts val="1800"/>
              <a:buFont typeface="Fira Sans"/>
              <a:buChar char="•"/>
            </a:pPr>
            <a:r>
              <a:rPr lang="fr" sz="2400">
                <a:latin typeface="Fira Sans"/>
                <a:ea typeface="Fira Sans"/>
                <a:cs typeface="Fira Sans"/>
                <a:sym typeface="Fira Sans"/>
              </a:rPr>
              <a:t>η προσωπικότητα του εργαζόμενου, τα κίνητρα και τα ενδιαφέροντά του</a:t>
            </a:r>
            <a:endParaRPr sz="2400">
              <a:latin typeface="Fira Sans"/>
              <a:ea typeface="Fira Sans"/>
              <a:cs typeface="Fira Sans"/>
              <a:sym typeface="Fira Sans"/>
            </a:endParaRPr>
          </a:p>
          <a:p>
            <a:pPr marL="177800" lvl="0" indent="-152400" algn="l" rtl="0">
              <a:spcBef>
                <a:spcPts val="1400"/>
              </a:spcBef>
              <a:spcAft>
                <a:spcPts val="0"/>
              </a:spcAft>
              <a:buClr>
                <a:schemeClr val="dk1"/>
              </a:buClr>
              <a:buSzPts val="1800"/>
              <a:buFont typeface="Fira Sans"/>
              <a:buChar char="•"/>
            </a:pPr>
            <a:r>
              <a:rPr lang="fr" sz="2400">
                <a:latin typeface="Fira Sans"/>
                <a:ea typeface="Fira Sans"/>
                <a:cs typeface="Fira Sans"/>
                <a:sym typeface="Fira Sans"/>
              </a:rPr>
              <a:t>η οργανωτική δομή και η ιεραρχική διαστρωμάτωση</a:t>
            </a:r>
            <a:endParaRPr sz="2400">
              <a:latin typeface="Fira Sans"/>
              <a:ea typeface="Fira Sans"/>
              <a:cs typeface="Fira Sans"/>
              <a:sym typeface="Fira Sans"/>
            </a:endParaRPr>
          </a:p>
          <a:p>
            <a:pPr marL="177800" lvl="0" indent="-152400" algn="l" rtl="0">
              <a:spcBef>
                <a:spcPts val="1400"/>
              </a:spcBef>
              <a:spcAft>
                <a:spcPts val="1200"/>
              </a:spcAft>
              <a:buClr>
                <a:schemeClr val="dk1"/>
              </a:buClr>
              <a:buSzPts val="1800"/>
              <a:buFont typeface="Fira Sans"/>
              <a:buChar char="•"/>
            </a:pPr>
            <a:r>
              <a:rPr lang="fr" sz="2400">
                <a:latin typeface="Fira Sans"/>
                <a:ea typeface="Fira Sans"/>
                <a:cs typeface="Fira Sans"/>
                <a:sym typeface="Fira Sans"/>
              </a:rPr>
              <a:t>το είδος της δραστηριότητας που ασκείται (πρόσθετοι ψυχοπιεστικοί παράγοντες)</a:t>
            </a:r>
            <a:endParaRPr sz="2400">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407400" y="305150"/>
            <a:ext cx="83292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b="1">
                <a:solidFill>
                  <a:srgbClr val="6AA84F"/>
                </a:solidFill>
                <a:latin typeface="Fira Sans"/>
                <a:ea typeface="Fira Sans"/>
                <a:cs typeface="Fira Sans"/>
                <a:sym typeface="Fira Sans"/>
              </a:rPr>
              <a:t>γενικοί παράγοντες που συντελούν σε burnout </a:t>
            </a:r>
            <a:endParaRPr b="1">
              <a:solidFill>
                <a:srgbClr val="6AA84F"/>
              </a:solidFill>
              <a:latin typeface="Fira Sans"/>
              <a:ea typeface="Fira Sans"/>
              <a:cs typeface="Fira Sans"/>
              <a:sym typeface="Fira Sans"/>
            </a:endParaRPr>
          </a:p>
        </p:txBody>
      </p:sp>
      <p:sp>
        <p:nvSpPr>
          <p:cNvPr id="237" name="Google Shape;237;p41"/>
          <p:cNvSpPr txBox="1">
            <a:spLocks noGrp="1"/>
          </p:cNvSpPr>
          <p:nvPr>
            <p:ph type="body" idx="1"/>
          </p:nvPr>
        </p:nvSpPr>
        <p:spPr>
          <a:xfrm>
            <a:off x="1858200" y="1485900"/>
            <a:ext cx="5427600" cy="3185700"/>
          </a:xfrm>
          <a:prstGeom prst="rect">
            <a:avLst/>
          </a:prstGeom>
          <a:noFill/>
          <a:ln>
            <a:noFill/>
          </a:ln>
        </p:spPr>
        <p:txBody>
          <a:bodyPr spcFirstLastPara="1" wrap="square" lIns="68575" tIns="34275" rIns="68575" bIns="34275" anchor="t" anchorCtr="0">
            <a:noAutofit/>
          </a:bodyPr>
          <a:lstStyle/>
          <a:p>
            <a:pPr marL="177800" lvl="0" indent="-76200" algn="l" rtl="0">
              <a:spcBef>
                <a:spcPts val="1400"/>
              </a:spcBef>
              <a:spcAft>
                <a:spcPts val="0"/>
              </a:spcAft>
              <a:buClr>
                <a:schemeClr val="accent1"/>
              </a:buClr>
              <a:buFont typeface="Arial"/>
              <a:buNone/>
            </a:pPr>
            <a:r>
              <a:rPr lang="fr" sz="2400">
                <a:latin typeface="Fira Sans"/>
                <a:ea typeface="Fira Sans"/>
                <a:cs typeface="Fira Sans"/>
                <a:sym typeface="Fira Sans"/>
              </a:rPr>
              <a:t>1. φόρτος εργασίας</a:t>
            </a:r>
            <a:endParaRPr sz="2400">
              <a:latin typeface="Fira Sans"/>
              <a:ea typeface="Fira Sans"/>
              <a:cs typeface="Fira Sans"/>
              <a:sym typeface="Fira Sans"/>
            </a:endParaRPr>
          </a:p>
          <a:p>
            <a:pPr marL="177800" lvl="0" indent="-76200" algn="l" rtl="0">
              <a:spcBef>
                <a:spcPts val="1400"/>
              </a:spcBef>
              <a:spcAft>
                <a:spcPts val="0"/>
              </a:spcAft>
              <a:buClr>
                <a:schemeClr val="accent1"/>
              </a:buClr>
              <a:buFont typeface="Arial"/>
              <a:buNone/>
            </a:pPr>
            <a:r>
              <a:rPr lang="fr" sz="2400">
                <a:latin typeface="Fira Sans"/>
                <a:ea typeface="Fira Sans"/>
                <a:cs typeface="Fira Sans"/>
                <a:sym typeface="Fira Sans"/>
              </a:rPr>
              <a:t>2. έλλειψη ελέγχου</a:t>
            </a:r>
            <a:endParaRPr sz="2400">
              <a:latin typeface="Fira Sans"/>
              <a:ea typeface="Fira Sans"/>
              <a:cs typeface="Fira Sans"/>
              <a:sym typeface="Fira Sans"/>
            </a:endParaRPr>
          </a:p>
          <a:p>
            <a:pPr marL="177800" lvl="0" indent="-76200" algn="l" rtl="0">
              <a:spcBef>
                <a:spcPts val="1400"/>
              </a:spcBef>
              <a:spcAft>
                <a:spcPts val="0"/>
              </a:spcAft>
              <a:buClr>
                <a:schemeClr val="accent1"/>
              </a:buClr>
              <a:buFont typeface="Arial"/>
              <a:buNone/>
            </a:pPr>
            <a:r>
              <a:rPr lang="fr" sz="2400">
                <a:latin typeface="Fira Sans"/>
                <a:ea typeface="Fira Sans"/>
                <a:cs typeface="Fira Sans"/>
                <a:sym typeface="Fira Sans"/>
              </a:rPr>
              <a:t>3. ανεπαρκής ενθάρρυνση</a:t>
            </a:r>
            <a:endParaRPr sz="2400">
              <a:latin typeface="Fira Sans"/>
              <a:ea typeface="Fira Sans"/>
              <a:cs typeface="Fira Sans"/>
              <a:sym typeface="Fira Sans"/>
            </a:endParaRPr>
          </a:p>
          <a:p>
            <a:pPr marL="177800" lvl="0" indent="-76200" algn="l" rtl="0">
              <a:spcBef>
                <a:spcPts val="1400"/>
              </a:spcBef>
              <a:spcAft>
                <a:spcPts val="0"/>
              </a:spcAft>
              <a:buClr>
                <a:schemeClr val="accent1"/>
              </a:buClr>
              <a:buFont typeface="Arial"/>
              <a:buNone/>
            </a:pPr>
            <a:r>
              <a:rPr lang="fr" sz="2400">
                <a:latin typeface="Fira Sans"/>
                <a:ea typeface="Fira Sans"/>
                <a:cs typeface="Fira Sans"/>
                <a:sym typeface="Fira Sans"/>
              </a:rPr>
              <a:t>4. έλλειψη ισότητας</a:t>
            </a:r>
            <a:endParaRPr sz="2400">
              <a:latin typeface="Fira Sans"/>
              <a:ea typeface="Fira Sans"/>
              <a:cs typeface="Fira Sans"/>
              <a:sym typeface="Fira Sans"/>
            </a:endParaRPr>
          </a:p>
          <a:p>
            <a:pPr marL="177800" lvl="0" indent="-76200" algn="l" rtl="0">
              <a:spcBef>
                <a:spcPts val="1400"/>
              </a:spcBef>
              <a:spcAft>
                <a:spcPts val="0"/>
              </a:spcAft>
              <a:buClr>
                <a:schemeClr val="accent1"/>
              </a:buClr>
              <a:buFont typeface="Arial"/>
              <a:buNone/>
            </a:pPr>
            <a:r>
              <a:rPr lang="fr" sz="2400">
                <a:latin typeface="Fira Sans"/>
                <a:ea typeface="Fira Sans"/>
                <a:cs typeface="Fira Sans"/>
                <a:sym typeface="Fira Sans"/>
              </a:rPr>
              <a:t>5. απουσία αίσθησης του ‘ανήκειν’</a:t>
            </a:r>
            <a:endParaRPr sz="2400">
              <a:latin typeface="Fira Sans"/>
              <a:ea typeface="Fira Sans"/>
              <a:cs typeface="Fira Sans"/>
              <a:sym typeface="Fira Sans"/>
            </a:endParaRPr>
          </a:p>
          <a:p>
            <a:pPr marL="177800" lvl="0" indent="-76200" algn="l" rtl="0">
              <a:spcBef>
                <a:spcPts val="1400"/>
              </a:spcBef>
              <a:spcAft>
                <a:spcPts val="1200"/>
              </a:spcAft>
              <a:buClr>
                <a:schemeClr val="accent1"/>
              </a:buClr>
              <a:buFont typeface="Arial"/>
              <a:buNone/>
            </a:pPr>
            <a:r>
              <a:rPr lang="fr" sz="2400">
                <a:latin typeface="Fira Sans"/>
                <a:ea typeface="Fira Sans"/>
                <a:cs typeface="Fira Sans"/>
                <a:sym typeface="Fira Sans"/>
              </a:rPr>
              <a:t>6. σύγκρουση αξιών</a:t>
            </a:r>
            <a:endParaRPr sz="2400">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2707900" y="207450"/>
            <a:ext cx="3728179"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628650" y="21792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πρόληψη burnout (ατομικό επίπεδο)</a:t>
            </a:r>
            <a:endParaRPr sz="3000" b="1">
              <a:solidFill>
                <a:srgbClr val="6AA84F"/>
              </a:solidFill>
              <a:latin typeface="Fira Sans"/>
              <a:ea typeface="Fira Sans"/>
              <a:cs typeface="Fira Sans"/>
              <a:sym typeface="Fira Sans"/>
            </a:endParaRPr>
          </a:p>
        </p:txBody>
      </p:sp>
      <p:sp>
        <p:nvSpPr>
          <p:cNvPr id="243" name="Google Shape;243;p42"/>
          <p:cNvSpPr txBox="1">
            <a:spLocks noGrp="1"/>
          </p:cNvSpPr>
          <p:nvPr>
            <p:ph type="body" idx="1"/>
          </p:nvPr>
        </p:nvSpPr>
        <p:spPr>
          <a:xfrm>
            <a:off x="628650" y="1406400"/>
            <a:ext cx="8286900" cy="3543300"/>
          </a:xfrm>
          <a:prstGeom prst="rect">
            <a:avLst/>
          </a:prstGeom>
          <a:noFill/>
          <a:ln>
            <a:noFill/>
          </a:ln>
        </p:spPr>
        <p:txBody>
          <a:bodyPr spcFirstLastPara="1" wrap="square" lIns="68575" tIns="34275" rIns="68575" bIns="34275" anchor="t" anchorCtr="0">
            <a:normAutofit/>
          </a:bodyPr>
          <a:lstStyle/>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 αποδοχή και </a:t>
            </a:r>
            <a:r>
              <a:rPr lang="fr" sz="2400" b="1">
                <a:latin typeface="Fira Sans"/>
                <a:ea typeface="Fira Sans"/>
                <a:cs typeface="Fira Sans"/>
                <a:sym typeface="Fira Sans"/>
              </a:rPr>
              <a:t>αναγνώριση του φαινομένου</a:t>
            </a:r>
            <a:endParaRPr sz="2400" b="1">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μείωση των δεσμεύσεων που οι επαγγελματίες αναλαμβάνουν και ενθάρρυνσή τους για την υιοθεσία πιο ρεαλιστικών στόχων οι οποίοι να προσφέρουν ικανοποίηση</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παροχή ευκαιριών εσωτερικής κατάρτισης ώστε να αυξηθεί η επάρκεια του κάθε εργαζόμενου στο ρόλο του</a:t>
            </a:r>
            <a:endParaRPr sz="2400">
              <a:latin typeface="Fira Sans"/>
              <a:ea typeface="Fira Sans"/>
              <a:cs typeface="Fira Sans"/>
              <a:sym typeface="Fira Sans"/>
            </a:endParaRPr>
          </a:p>
          <a:p>
            <a:pPr marL="177800" lvl="0" indent="-190500" algn="l" rtl="0">
              <a:spcBef>
                <a:spcPts val="1400"/>
              </a:spcBef>
              <a:spcAft>
                <a:spcPts val="1200"/>
              </a:spcAft>
              <a:buClr>
                <a:schemeClr val="dk1"/>
              </a:buClr>
              <a:buSzPts val="2400"/>
              <a:buFont typeface="Fira Sans"/>
              <a:buChar char="•"/>
            </a:pPr>
            <a:r>
              <a:rPr lang="fr" sz="2400">
                <a:latin typeface="Fira Sans"/>
                <a:ea typeface="Fira Sans"/>
                <a:cs typeface="Fira Sans"/>
                <a:sym typeface="Fira Sans"/>
              </a:rPr>
              <a:t>εκπαίδευση σε στρατηγικές διαχείρισης χρόνου</a:t>
            </a:r>
            <a:endParaRPr sz="2400">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body" idx="1"/>
          </p:nvPr>
        </p:nvSpPr>
        <p:spPr>
          <a:xfrm>
            <a:off x="571500" y="1493525"/>
            <a:ext cx="8286900" cy="3451800"/>
          </a:xfrm>
          <a:prstGeom prst="rect">
            <a:avLst/>
          </a:prstGeom>
          <a:noFill/>
          <a:ln>
            <a:noFill/>
          </a:ln>
        </p:spPr>
        <p:txBody>
          <a:bodyPr spcFirstLastPara="1" wrap="square" lIns="68575" tIns="34275" rIns="68575" bIns="34275" anchor="t" anchorCtr="0">
            <a:normAutofit/>
          </a:bodyPr>
          <a:lstStyle/>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διαχείριση του στρες</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παροχή υπηρεσιών συμβουλευτικής ή αξιολόγησης προσανατολισμένων την εργασία για τους επαγγελματίες που υποβάλλονται σε περιόδους ιδιαίτερα έντονου εργασιακού στρες</a:t>
            </a:r>
            <a:endParaRPr sz="2400">
              <a:latin typeface="Fira Sans"/>
              <a:ea typeface="Fira Sans"/>
              <a:cs typeface="Fira Sans"/>
              <a:sym typeface="Fira Sans"/>
            </a:endParaRPr>
          </a:p>
          <a:p>
            <a:pPr marL="177800" lvl="0" indent="-190500" algn="l" rtl="0">
              <a:spcBef>
                <a:spcPts val="1400"/>
              </a:spcBef>
              <a:spcAft>
                <a:spcPts val="1200"/>
              </a:spcAft>
              <a:buClr>
                <a:schemeClr val="dk1"/>
              </a:buClr>
              <a:buSzPts val="2400"/>
              <a:buFont typeface="Fira Sans"/>
              <a:buChar char="•"/>
            </a:pPr>
            <a:r>
              <a:rPr lang="fr" sz="2400">
                <a:latin typeface="Fira Sans"/>
                <a:ea typeface="Fira Sans"/>
                <a:cs typeface="Fira Sans"/>
                <a:sym typeface="Fira Sans"/>
              </a:rPr>
              <a:t>ενθάρρυνση της ανάπτυξης ομάδων στήριξης και δικτύων ανταλλαγής πόρων</a:t>
            </a:r>
            <a:endParaRPr sz="2400">
              <a:latin typeface="Fira Sans"/>
              <a:ea typeface="Fira Sans"/>
              <a:cs typeface="Fira Sans"/>
              <a:sym typeface="Fira Sans"/>
            </a:endParaRPr>
          </a:p>
        </p:txBody>
      </p:sp>
      <p:sp>
        <p:nvSpPr>
          <p:cNvPr id="249" name="Google Shape;249;p43"/>
          <p:cNvSpPr txBox="1">
            <a:spLocks noGrp="1"/>
          </p:cNvSpPr>
          <p:nvPr>
            <p:ph type="title"/>
          </p:nvPr>
        </p:nvSpPr>
        <p:spPr>
          <a:xfrm>
            <a:off x="628650" y="25602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πρόληψη burnout (ατομικό επίπεδο)</a:t>
            </a:r>
            <a:endParaRPr sz="3000" b="1">
              <a:solidFill>
                <a:srgbClr val="6AA84F"/>
              </a:solidFill>
              <a:latin typeface="Fira Sans"/>
              <a:ea typeface="Fira Sans"/>
              <a:cs typeface="Fira Sans"/>
              <a:sym typeface="Fir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body" idx="1"/>
          </p:nvPr>
        </p:nvSpPr>
        <p:spPr>
          <a:xfrm>
            <a:off x="628650" y="2451650"/>
            <a:ext cx="8286900" cy="769200"/>
          </a:xfrm>
          <a:prstGeom prst="rect">
            <a:avLst/>
          </a:prstGeom>
          <a:noFill/>
          <a:ln>
            <a:noFill/>
          </a:ln>
        </p:spPr>
        <p:txBody>
          <a:bodyPr spcFirstLastPara="1" wrap="square" lIns="68575" tIns="34275" rIns="68575" bIns="34275" anchor="t" anchorCtr="0">
            <a:normAutofit/>
          </a:bodyPr>
          <a:lstStyle/>
          <a:p>
            <a:pPr marL="177800" lvl="0" indent="0" algn="ctr" rtl="0">
              <a:spcBef>
                <a:spcPts val="1400"/>
              </a:spcBef>
              <a:spcAft>
                <a:spcPts val="1200"/>
              </a:spcAft>
              <a:buNone/>
            </a:pPr>
            <a:r>
              <a:rPr lang="fr" sz="2400" b="1">
                <a:latin typeface="Fira Sans"/>
                <a:ea typeface="Fira Sans"/>
                <a:cs typeface="Fira Sans"/>
                <a:sym typeface="Fira Sans"/>
              </a:rPr>
              <a:t>παραδοχή ότι το burnout είναι μια πραγματική κατάσταση που μπορεί να συμβεί σε όλα τα πλαίσια</a:t>
            </a:r>
            <a:endParaRPr sz="2400">
              <a:latin typeface="Fira Sans"/>
              <a:ea typeface="Fira Sans"/>
              <a:cs typeface="Fira Sans"/>
              <a:sym typeface="Fira Sans"/>
            </a:endParaRPr>
          </a:p>
        </p:txBody>
      </p:sp>
      <p:sp>
        <p:nvSpPr>
          <p:cNvPr id="255" name="Google Shape;255;p44"/>
          <p:cNvSpPr txBox="1">
            <a:spLocks noGrp="1"/>
          </p:cNvSpPr>
          <p:nvPr>
            <p:ph type="title"/>
          </p:nvPr>
        </p:nvSpPr>
        <p:spPr>
          <a:xfrm>
            <a:off x="628650" y="89832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πρόληψη burnout (οργανισμός)</a:t>
            </a:r>
            <a:endParaRPr sz="3000" b="1">
              <a:solidFill>
                <a:srgbClr val="6AA84F"/>
              </a:solidFill>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body" idx="1"/>
          </p:nvPr>
        </p:nvSpPr>
        <p:spPr>
          <a:xfrm>
            <a:off x="571500" y="1257300"/>
            <a:ext cx="8420100" cy="3543300"/>
          </a:xfrm>
          <a:prstGeom prst="rect">
            <a:avLst/>
          </a:prstGeom>
          <a:noFill/>
          <a:ln>
            <a:noFill/>
          </a:ln>
        </p:spPr>
        <p:txBody>
          <a:bodyPr spcFirstLastPara="1" wrap="square" lIns="68575" tIns="34275" rIns="68575" bIns="34275" anchor="t" anchorCtr="0">
            <a:normAutofit/>
          </a:bodyPr>
          <a:lstStyle/>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ψυχοθεραπεία (CBT, Mindfulness Based Treatments)</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φαρμακοθεραπεία (κατάθλιψη, άγχος, διαταραχές ύπνου)</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ψυχοκοινωνική υποστήριξη - φαρμακοθεραπεία στις εξαρτήσεις</a:t>
            </a:r>
            <a:endParaRPr sz="2400">
              <a:latin typeface="Fira Sans"/>
              <a:ea typeface="Fira Sans"/>
              <a:cs typeface="Fira Sans"/>
              <a:sym typeface="Fira Sans"/>
            </a:endParaRPr>
          </a:p>
          <a:p>
            <a:pPr marL="177800" lvl="0" indent="-190500" algn="l" rtl="0">
              <a:spcBef>
                <a:spcPts val="1400"/>
              </a:spcBef>
              <a:spcAft>
                <a:spcPts val="1200"/>
              </a:spcAft>
              <a:buClr>
                <a:schemeClr val="dk1"/>
              </a:buClr>
              <a:buSzPts val="2400"/>
              <a:buFont typeface="Fira Sans"/>
              <a:buChar char="•"/>
            </a:pPr>
            <a:r>
              <a:rPr lang="fr" sz="2400">
                <a:latin typeface="Fira Sans"/>
                <a:ea typeface="Fira Sans"/>
                <a:cs typeface="Fira Sans"/>
                <a:sym typeface="Fira Sans"/>
              </a:rPr>
              <a:t>μη-ψυχιατρικές στρατηγικές (ανάπαυση, όρια, αυτοφροντίδα, κοινωνική υποστήριξη)</a:t>
            </a:r>
            <a:endParaRPr sz="2400">
              <a:latin typeface="Fira Sans"/>
              <a:ea typeface="Fira Sans"/>
              <a:cs typeface="Fira Sans"/>
              <a:sym typeface="Fira Sans"/>
            </a:endParaRPr>
          </a:p>
        </p:txBody>
      </p:sp>
      <p:sp>
        <p:nvSpPr>
          <p:cNvPr id="261" name="Google Shape;261;p45"/>
          <p:cNvSpPr txBox="1">
            <a:spLocks noGrp="1"/>
          </p:cNvSpPr>
          <p:nvPr>
            <p:ph type="title"/>
          </p:nvPr>
        </p:nvSpPr>
        <p:spPr>
          <a:xfrm>
            <a:off x="628650" y="1217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θεραπεία burnout (ατομικό επίπεδο)</a:t>
            </a:r>
            <a:endParaRPr sz="3000" b="1">
              <a:solidFill>
                <a:srgbClr val="6AA84F"/>
              </a:solidFill>
              <a:latin typeface="Fira Sans"/>
              <a:ea typeface="Fira Sans"/>
              <a:cs typeface="Fira Sans"/>
              <a:sym typeface="Fir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628650" y="1217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ψυχοθεραπεία burnout (ατομικό επίπεδο)</a:t>
            </a:r>
            <a:endParaRPr sz="3000" b="1">
              <a:solidFill>
                <a:srgbClr val="6AA84F"/>
              </a:solidFill>
              <a:latin typeface="Fira Sans"/>
              <a:ea typeface="Fira Sans"/>
              <a:cs typeface="Fira Sans"/>
              <a:sym typeface="Fira Sans"/>
            </a:endParaRPr>
          </a:p>
        </p:txBody>
      </p:sp>
      <p:pic>
        <p:nvPicPr>
          <p:cNvPr id="267" name="Google Shape;267;p46"/>
          <p:cNvPicPr preferRelativeResize="0"/>
          <p:nvPr/>
        </p:nvPicPr>
        <p:blipFill>
          <a:blip r:embed="rId3">
            <a:alphaModFix/>
          </a:blip>
          <a:stretch>
            <a:fillRect/>
          </a:stretch>
        </p:blipFill>
        <p:spPr>
          <a:xfrm>
            <a:off x="1133475" y="1122523"/>
            <a:ext cx="6877050" cy="3324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628650" y="1217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σύνοψη (1)</a:t>
            </a:r>
            <a:endParaRPr sz="3000" b="1">
              <a:solidFill>
                <a:srgbClr val="6AA84F"/>
              </a:solidFill>
              <a:latin typeface="Fira Sans"/>
              <a:ea typeface="Fira Sans"/>
              <a:cs typeface="Fira Sans"/>
              <a:sym typeface="Fira Sans"/>
            </a:endParaRPr>
          </a:p>
        </p:txBody>
      </p:sp>
      <p:sp>
        <p:nvSpPr>
          <p:cNvPr id="273" name="Google Shape;273;p47"/>
          <p:cNvSpPr txBox="1">
            <a:spLocks noGrp="1"/>
          </p:cNvSpPr>
          <p:nvPr>
            <p:ph type="body" idx="1"/>
          </p:nvPr>
        </p:nvSpPr>
        <p:spPr>
          <a:xfrm>
            <a:off x="344700" y="1131450"/>
            <a:ext cx="8454600" cy="3543300"/>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το burnout είναι </a:t>
            </a:r>
            <a:r>
              <a:rPr lang="fr" sz="2400" b="1">
                <a:solidFill>
                  <a:srgbClr val="6AA84F"/>
                </a:solidFill>
                <a:latin typeface="Fira Sans"/>
                <a:ea typeface="Fira Sans"/>
                <a:cs typeface="Fira Sans"/>
                <a:sym typeface="Fira Sans"/>
              </a:rPr>
              <a:t>επίσημη ψυχιατρική διάγνωση</a:t>
            </a:r>
            <a:r>
              <a:rPr lang="fr" sz="2400">
                <a:latin typeface="Fira Sans"/>
                <a:ea typeface="Fira Sans"/>
                <a:cs typeface="Fira Sans"/>
                <a:sym typeface="Fira Sans"/>
              </a:rPr>
              <a:t> (ICD-11 QD85) </a:t>
            </a:r>
            <a:endParaRPr sz="2400">
              <a:latin typeface="Fira Sans"/>
              <a:ea typeface="Fira Sans"/>
              <a:cs typeface="Fira Sans"/>
              <a:sym typeface="Fira Sans"/>
            </a:endParaRPr>
          </a:p>
          <a:p>
            <a:pPr marL="177800" lvl="0" indent="-190500" algn="l" rtl="0">
              <a:lnSpc>
                <a:spcPct val="90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εκφράζει την </a:t>
            </a:r>
            <a:r>
              <a:rPr lang="fr" sz="2400" b="1">
                <a:solidFill>
                  <a:srgbClr val="6AA84F"/>
                </a:solidFill>
                <a:latin typeface="Fira Sans"/>
                <a:ea typeface="Fira Sans"/>
                <a:cs typeface="Fira Sans"/>
                <a:sym typeface="Fira Sans"/>
              </a:rPr>
              <a:t>εξάντληση </a:t>
            </a:r>
            <a:r>
              <a:rPr lang="fr" sz="2400">
                <a:latin typeface="Fira Sans"/>
                <a:ea typeface="Fira Sans"/>
                <a:cs typeface="Fira Sans"/>
                <a:sym typeface="Fira Sans"/>
              </a:rPr>
              <a:t>όλων των προσωπικών </a:t>
            </a:r>
            <a:r>
              <a:rPr lang="fr" sz="2400" b="1">
                <a:solidFill>
                  <a:srgbClr val="6AA84F"/>
                </a:solidFill>
                <a:latin typeface="Fira Sans"/>
                <a:ea typeface="Fira Sans"/>
                <a:cs typeface="Fira Sans"/>
                <a:sym typeface="Fira Sans"/>
              </a:rPr>
              <a:t>ψυχικών αποθεμάτων</a:t>
            </a:r>
            <a:r>
              <a:rPr lang="fr" sz="2400">
                <a:latin typeface="Fira Sans"/>
                <a:ea typeface="Fira Sans"/>
                <a:cs typeface="Fira Sans"/>
                <a:sym typeface="Fira Sans"/>
              </a:rPr>
              <a:t> του εργαζόμενου</a:t>
            </a:r>
            <a:endParaRPr sz="2400">
              <a:latin typeface="Fira Sans"/>
              <a:ea typeface="Fira Sans"/>
              <a:cs typeface="Fira Sans"/>
              <a:sym typeface="Fira Sans"/>
            </a:endParaRPr>
          </a:p>
          <a:p>
            <a:pPr marL="177800" lvl="0" indent="-190500" algn="l" rtl="0">
              <a:lnSpc>
                <a:spcPct val="90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του συνδρόμου έχουν προηγηθεί μεγάλες περίοδοι </a:t>
            </a:r>
            <a:r>
              <a:rPr lang="fr" sz="2400" b="1">
                <a:solidFill>
                  <a:srgbClr val="6AA84F"/>
                </a:solidFill>
                <a:latin typeface="Fira Sans"/>
                <a:ea typeface="Fira Sans"/>
                <a:cs typeface="Fira Sans"/>
                <a:sym typeface="Fira Sans"/>
              </a:rPr>
              <a:t>ανεπίλυτων συγκρούσεων</a:t>
            </a:r>
            <a:r>
              <a:rPr lang="fr" sz="2400">
                <a:latin typeface="Fira Sans"/>
                <a:ea typeface="Fira Sans"/>
                <a:cs typeface="Fira Sans"/>
                <a:sym typeface="Fira Sans"/>
              </a:rPr>
              <a:t> και stress</a:t>
            </a:r>
            <a:endParaRPr sz="2400">
              <a:latin typeface="Fira Sans"/>
              <a:ea typeface="Fira Sans"/>
              <a:cs typeface="Fira Sans"/>
              <a:sym typeface="Fira Sans"/>
            </a:endParaRPr>
          </a:p>
          <a:p>
            <a:pPr marL="177800" lvl="0" indent="-190500" algn="l" rtl="0">
              <a:lnSpc>
                <a:spcPct val="90000"/>
              </a:lnSpc>
              <a:spcBef>
                <a:spcPts val="1400"/>
              </a:spcBef>
              <a:spcAft>
                <a:spcPts val="1200"/>
              </a:spcAft>
              <a:buClr>
                <a:schemeClr val="dk1"/>
              </a:buClr>
              <a:buSzPts val="2400"/>
              <a:buFont typeface="Fira Sans"/>
              <a:buChar char="•"/>
            </a:pPr>
            <a:r>
              <a:rPr lang="fr" sz="2400">
                <a:latin typeface="Fira Sans"/>
                <a:ea typeface="Fira Sans"/>
                <a:cs typeface="Fira Sans"/>
                <a:sym typeface="Fira Sans"/>
              </a:rPr>
              <a:t>υπάρχουν </a:t>
            </a:r>
            <a:r>
              <a:rPr lang="fr" sz="2400" b="1">
                <a:solidFill>
                  <a:srgbClr val="6AA84F"/>
                </a:solidFill>
                <a:latin typeface="Fira Sans"/>
                <a:ea typeface="Fira Sans"/>
                <a:cs typeface="Fira Sans"/>
                <a:sym typeface="Fira Sans"/>
              </a:rPr>
              <a:t>ενδεικτικά σημεία της χρόνιας κόπωσης</a:t>
            </a:r>
            <a:r>
              <a:rPr lang="fr" sz="2400">
                <a:latin typeface="Fira Sans"/>
                <a:ea typeface="Fira Sans"/>
                <a:cs typeface="Fira Sans"/>
                <a:sym typeface="Fira Sans"/>
              </a:rPr>
              <a:t> (Red Flags)</a:t>
            </a:r>
            <a:endParaRPr sz="2400">
              <a:latin typeface="Fira Sans"/>
              <a:ea typeface="Fira Sans"/>
              <a:cs typeface="Fira Sans"/>
              <a:sym typeface="Fir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628650" y="1217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σύνοψη (2)</a:t>
            </a:r>
            <a:endParaRPr sz="3000" b="1">
              <a:solidFill>
                <a:srgbClr val="6AA84F"/>
              </a:solidFill>
              <a:latin typeface="Fira Sans"/>
              <a:ea typeface="Fira Sans"/>
              <a:cs typeface="Fira Sans"/>
              <a:sym typeface="Fira Sans"/>
            </a:endParaRPr>
          </a:p>
        </p:txBody>
      </p:sp>
      <p:sp>
        <p:nvSpPr>
          <p:cNvPr id="279" name="Google Shape;279;p48"/>
          <p:cNvSpPr txBox="1">
            <a:spLocks noGrp="1"/>
          </p:cNvSpPr>
          <p:nvPr>
            <p:ph type="body" idx="1"/>
          </p:nvPr>
        </p:nvSpPr>
        <p:spPr>
          <a:xfrm>
            <a:off x="571500" y="1257300"/>
            <a:ext cx="8286900" cy="2981700"/>
          </a:xfrm>
          <a:prstGeom prst="rect">
            <a:avLst/>
          </a:prstGeom>
          <a:noFill/>
          <a:ln>
            <a:noFill/>
          </a:ln>
        </p:spPr>
        <p:txBody>
          <a:bodyPr spcFirstLastPara="1" wrap="square" lIns="68575" tIns="34275" rIns="68575" bIns="34275" anchor="t" anchorCtr="0">
            <a:normAutofit/>
          </a:bodyPr>
          <a:lstStyle/>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το burnout συχνά σχετίζεται με </a:t>
            </a:r>
            <a:r>
              <a:rPr lang="fr" sz="2400" b="1">
                <a:solidFill>
                  <a:srgbClr val="6AA84F"/>
                </a:solidFill>
                <a:latin typeface="Fira Sans"/>
                <a:ea typeface="Fira Sans"/>
                <a:cs typeface="Fira Sans"/>
                <a:sym typeface="Fira Sans"/>
              </a:rPr>
              <a:t>ψυχοπαθολογία</a:t>
            </a:r>
            <a:r>
              <a:rPr lang="fr" sz="2400">
                <a:latin typeface="Fira Sans"/>
                <a:ea typeface="Fira Sans"/>
                <a:cs typeface="Fira Sans"/>
                <a:sym typeface="Fira Sans"/>
              </a:rPr>
              <a:t>: κατάθλιψη, αγχώδεις διαταραχές, αυτοκτονικότητα και χρήση ουσιών</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a:latin typeface="Fira Sans"/>
                <a:ea typeface="Fira Sans"/>
                <a:cs typeface="Fira Sans"/>
                <a:sym typeface="Fira Sans"/>
              </a:rPr>
              <a:t>σημαντική η </a:t>
            </a:r>
            <a:r>
              <a:rPr lang="fr" sz="2400" b="1">
                <a:solidFill>
                  <a:srgbClr val="6AA84F"/>
                </a:solidFill>
                <a:latin typeface="Fira Sans"/>
                <a:ea typeface="Fira Sans"/>
                <a:cs typeface="Fira Sans"/>
                <a:sym typeface="Fira Sans"/>
              </a:rPr>
              <a:t>έγκαιρη αναγνώριση</a:t>
            </a:r>
            <a:r>
              <a:rPr lang="fr" sz="2400">
                <a:latin typeface="Fira Sans"/>
                <a:ea typeface="Fira Sans"/>
                <a:cs typeface="Fira Sans"/>
                <a:sym typeface="Fira Sans"/>
              </a:rPr>
              <a:t> του συνδρόμου</a:t>
            </a:r>
            <a:endParaRPr sz="2400">
              <a:latin typeface="Fira Sans"/>
              <a:ea typeface="Fira Sans"/>
              <a:cs typeface="Fira Sans"/>
              <a:sym typeface="Fira Sans"/>
            </a:endParaRPr>
          </a:p>
          <a:p>
            <a:pPr marL="177800" lvl="0" indent="-190500" algn="l" rtl="0">
              <a:spcBef>
                <a:spcPts val="1400"/>
              </a:spcBef>
              <a:spcAft>
                <a:spcPts val="1200"/>
              </a:spcAft>
              <a:buClr>
                <a:schemeClr val="dk1"/>
              </a:buClr>
              <a:buSzPts val="2400"/>
              <a:buFont typeface="Fira Sans"/>
              <a:buChar char="•"/>
            </a:pPr>
            <a:r>
              <a:rPr lang="fr" sz="2400">
                <a:latin typeface="Fira Sans"/>
                <a:ea typeface="Fira Sans"/>
                <a:cs typeface="Fira Sans"/>
                <a:sym typeface="Fira Sans"/>
              </a:rPr>
              <a:t>δημιουργεί σημαντική </a:t>
            </a:r>
            <a:r>
              <a:rPr lang="fr" sz="2400" b="1">
                <a:solidFill>
                  <a:srgbClr val="6AA84F"/>
                </a:solidFill>
                <a:latin typeface="Fira Sans"/>
                <a:ea typeface="Fira Sans"/>
                <a:cs typeface="Fira Sans"/>
                <a:sym typeface="Fira Sans"/>
              </a:rPr>
              <a:t>επιβάρυνση </a:t>
            </a:r>
            <a:r>
              <a:rPr lang="fr" sz="2400">
                <a:latin typeface="Fira Sans"/>
                <a:ea typeface="Fira Sans"/>
                <a:cs typeface="Fira Sans"/>
                <a:sym typeface="Fira Sans"/>
              </a:rPr>
              <a:t>τόσο στους </a:t>
            </a:r>
            <a:r>
              <a:rPr lang="fr" sz="2400" b="1">
                <a:solidFill>
                  <a:srgbClr val="6AA84F"/>
                </a:solidFill>
                <a:latin typeface="Fira Sans"/>
                <a:ea typeface="Fira Sans"/>
                <a:cs typeface="Fira Sans"/>
                <a:sym typeface="Fira Sans"/>
              </a:rPr>
              <a:t>εργαζόμενους </a:t>
            </a:r>
            <a:r>
              <a:rPr lang="fr" sz="2400">
                <a:latin typeface="Fira Sans"/>
                <a:ea typeface="Fira Sans"/>
                <a:cs typeface="Fira Sans"/>
                <a:sym typeface="Fira Sans"/>
              </a:rPr>
              <a:t>και το περιβάλλον τους, όσο και στον </a:t>
            </a:r>
            <a:r>
              <a:rPr lang="fr" sz="2400" b="1">
                <a:solidFill>
                  <a:srgbClr val="6AA84F"/>
                </a:solidFill>
                <a:latin typeface="Fira Sans"/>
                <a:ea typeface="Fira Sans"/>
                <a:cs typeface="Fira Sans"/>
                <a:sym typeface="Fira Sans"/>
              </a:rPr>
              <a:t>εργασιακό χώρο</a:t>
            </a:r>
            <a:endParaRPr sz="2400" b="1">
              <a:solidFill>
                <a:srgbClr val="6AA84F"/>
              </a:solidFill>
              <a:latin typeface="Fira Sans"/>
              <a:ea typeface="Fira Sans"/>
              <a:cs typeface="Fira Sans"/>
              <a:sym typeface="Fir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9"/>
          <p:cNvSpPr txBox="1">
            <a:spLocks noGrp="1"/>
          </p:cNvSpPr>
          <p:nvPr>
            <p:ph type="title"/>
          </p:nvPr>
        </p:nvSpPr>
        <p:spPr>
          <a:xfrm>
            <a:off x="628650" y="12173"/>
            <a:ext cx="7886700" cy="858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chemeClr val="accent1"/>
              </a:buClr>
              <a:buFont typeface="Lemon"/>
              <a:buNone/>
            </a:pPr>
            <a:r>
              <a:rPr lang="fr" sz="3000" b="1">
                <a:solidFill>
                  <a:srgbClr val="6AA84F"/>
                </a:solidFill>
                <a:latin typeface="Fira Sans"/>
                <a:ea typeface="Fira Sans"/>
                <a:cs typeface="Fira Sans"/>
                <a:sym typeface="Fira Sans"/>
              </a:rPr>
              <a:t>σύνοψη (3)</a:t>
            </a:r>
            <a:endParaRPr sz="3000" b="1">
              <a:solidFill>
                <a:srgbClr val="6AA84F"/>
              </a:solidFill>
              <a:latin typeface="Fira Sans"/>
              <a:ea typeface="Fira Sans"/>
              <a:cs typeface="Fira Sans"/>
              <a:sym typeface="Fira Sans"/>
            </a:endParaRPr>
          </a:p>
        </p:txBody>
      </p:sp>
      <p:sp>
        <p:nvSpPr>
          <p:cNvPr id="285" name="Google Shape;285;p49"/>
          <p:cNvSpPr txBox="1">
            <a:spLocks noGrp="1"/>
          </p:cNvSpPr>
          <p:nvPr>
            <p:ph type="body" idx="1"/>
          </p:nvPr>
        </p:nvSpPr>
        <p:spPr>
          <a:xfrm>
            <a:off x="571500" y="1257300"/>
            <a:ext cx="8286900" cy="3131100"/>
          </a:xfrm>
          <a:prstGeom prst="rect">
            <a:avLst/>
          </a:prstGeom>
          <a:noFill/>
          <a:ln>
            <a:noFill/>
          </a:ln>
        </p:spPr>
        <p:txBody>
          <a:bodyPr spcFirstLastPara="1" wrap="square" lIns="68575" tIns="34275" rIns="68575" bIns="34275" anchor="t" anchorCtr="0">
            <a:normAutofit/>
          </a:bodyPr>
          <a:lstStyle/>
          <a:p>
            <a:pPr marL="177800" lvl="0" indent="-190500" algn="l" rtl="0">
              <a:spcBef>
                <a:spcPts val="1400"/>
              </a:spcBef>
              <a:spcAft>
                <a:spcPts val="0"/>
              </a:spcAft>
              <a:buClr>
                <a:schemeClr val="dk1"/>
              </a:buClr>
              <a:buSzPts val="2400"/>
              <a:buFont typeface="Fira Sans"/>
              <a:buChar char="•"/>
            </a:pPr>
            <a:r>
              <a:rPr lang="fr" sz="2400" b="1">
                <a:solidFill>
                  <a:srgbClr val="6AA84F"/>
                </a:solidFill>
                <a:latin typeface="Fira Sans"/>
                <a:ea typeface="Fira Sans"/>
                <a:cs typeface="Fira Sans"/>
                <a:sym typeface="Fira Sans"/>
              </a:rPr>
              <a:t>πρόληψη</a:t>
            </a:r>
            <a:r>
              <a:rPr lang="fr" sz="2400">
                <a:latin typeface="Fira Sans"/>
                <a:ea typeface="Fira Sans"/>
                <a:cs typeface="Fira Sans"/>
                <a:sym typeface="Fira Sans"/>
              </a:rPr>
              <a:t> του συνδρόμου burnout σε ατομικό επίπεδο</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b="1">
                <a:solidFill>
                  <a:srgbClr val="6AA84F"/>
                </a:solidFill>
                <a:latin typeface="Fira Sans"/>
                <a:ea typeface="Fira Sans"/>
                <a:cs typeface="Fira Sans"/>
                <a:sym typeface="Fira Sans"/>
              </a:rPr>
              <a:t>φαρμακοθεραπεία</a:t>
            </a:r>
            <a:r>
              <a:rPr lang="fr" sz="2400">
                <a:latin typeface="Fira Sans"/>
                <a:ea typeface="Fira Sans"/>
                <a:cs typeface="Fira Sans"/>
                <a:sym typeface="Fira Sans"/>
              </a:rPr>
              <a:t> (όπου και εαν απαιτείται) και κυρίως </a:t>
            </a:r>
            <a:r>
              <a:rPr lang="fr" sz="2400" b="1">
                <a:solidFill>
                  <a:srgbClr val="6AA84F"/>
                </a:solidFill>
                <a:latin typeface="Fira Sans"/>
                <a:ea typeface="Fira Sans"/>
                <a:cs typeface="Fira Sans"/>
                <a:sym typeface="Fira Sans"/>
              </a:rPr>
              <a:t>ψυχοκοινωνικές παρεμβάσεις</a:t>
            </a:r>
            <a:r>
              <a:rPr lang="fr" sz="2400">
                <a:latin typeface="Fira Sans"/>
                <a:ea typeface="Fira Sans"/>
                <a:cs typeface="Fira Sans"/>
                <a:sym typeface="Fira Sans"/>
              </a:rPr>
              <a:t> </a:t>
            </a:r>
            <a:endParaRPr sz="2400">
              <a:latin typeface="Fira Sans"/>
              <a:ea typeface="Fira Sans"/>
              <a:cs typeface="Fira Sans"/>
              <a:sym typeface="Fira Sans"/>
            </a:endParaRPr>
          </a:p>
          <a:p>
            <a:pPr marL="177800" lvl="0" indent="-190500" algn="l" rtl="0">
              <a:spcBef>
                <a:spcPts val="1400"/>
              </a:spcBef>
              <a:spcAft>
                <a:spcPts val="0"/>
              </a:spcAft>
              <a:buClr>
                <a:schemeClr val="dk1"/>
              </a:buClr>
              <a:buSzPts val="2400"/>
              <a:buFont typeface="Fira Sans"/>
              <a:buChar char="•"/>
            </a:pPr>
            <a:r>
              <a:rPr lang="fr" sz="2400" b="1">
                <a:solidFill>
                  <a:srgbClr val="6AA84F"/>
                </a:solidFill>
                <a:latin typeface="Fira Sans"/>
                <a:ea typeface="Fira Sans"/>
                <a:cs typeface="Fira Sans"/>
                <a:sym typeface="Fira Sans"/>
              </a:rPr>
              <a:t>αλλαγή εργασιακής κουλτούρας</a:t>
            </a:r>
            <a:r>
              <a:rPr lang="fr" sz="2400">
                <a:latin typeface="Fira Sans"/>
                <a:ea typeface="Fira Sans"/>
                <a:cs typeface="Fira Sans"/>
                <a:sym typeface="Fira Sans"/>
              </a:rPr>
              <a:t> με επίκεντρο τον εργαζόμενο</a:t>
            </a:r>
            <a:endParaRPr sz="2400">
              <a:latin typeface="Fira Sans"/>
              <a:ea typeface="Fira Sans"/>
              <a:cs typeface="Fira Sans"/>
              <a:sym typeface="Fira Sans"/>
            </a:endParaRPr>
          </a:p>
          <a:p>
            <a:pPr marL="177800" lvl="0" indent="-190500" algn="l" rtl="0">
              <a:spcBef>
                <a:spcPts val="1400"/>
              </a:spcBef>
              <a:spcAft>
                <a:spcPts val="1200"/>
              </a:spcAft>
              <a:buClr>
                <a:schemeClr val="dk1"/>
              </a:buClr>
              <a:buSzPts val="2400"/>
              <a:buFont typeface="Fira Sans"/>
              <a:buChar char="•"/>
            </a:pPr>
            <a:r>
              <a:rPr lang="fr" sz="2400">
                <a:latin typeface="Fira Sans"/>
                <a:ea typeface="Fira Sans"/>
                <a:cs typeface="Fira Sans"/>
                <a:sym typeface="Fira Sans"/>
              </a:rPr>
              <a:t>η </a:t>
            </a:r>
            <a:r>
              <a:rPr lang="fr" sz="2400" b="1">
                <a:solidFill>
                  <a:srgbClr val="6AA84F"/>
                </a:solidFill>
                <a:latin typeface="Fira Sans"/>
                <a:ea typeface="Fira Sans"/>
                <a:cs typeface="Fira Sans"/>
                <a:sym typeface="Fira Sans"/>
              </a:rPr>
              <a:t>έγκαιρη παρέμβαση</a:t>
            </a:r>
            <a:r>
              <a:rPr lang="fr" sz="2400">
                <a:latin typeface="Fira Sans"/>
                <a:ea typeface="Fira Sans"/>
                <a:cs typeface="Fira Sans"/>
                <a:sym typeface="Fira Sans"/>
              </a:rPr>
              <a:t> προλαμβάνει ανεπιθύμητες συνέπειες για όλους </a:t>
            </a:r>
            <a:endParaRPr sz="2400">
              <a:latin typeface="Fira Sans"/>
              <a:ea typeface="Fira Sans"/>
              <a:cs typeface="Fira Sans"/>
              <a:sym typeface="Fir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3131282" y="2741165"/>
            <a:ext cx="5352000" cy="1275600"/>
          </a:xfrm>
          <a:prstGeom prst="rect">
            <a:avLst/>
          </a:prstGeom>
          <a:noFill/>
          <a:ln>
            <a:noFill/>
          </a:ln>
        </p:spPr>
        <p:txBody>
          <a:bodyPr spcFirstLastPara="1" wrap="square" lIns="68575" tIns="34275" rIns="68575" bIns="34275" anchor="ctr" anchorCtr="0">
            <a:noAutofit/>
          </a:bodyPr>
          <a:lstStyle/>
          <a:p>
            <a:pPr marL="0" lvl="0" indent="0" algn="l" rtl="0">
              <a:lnSpc>
                <a:spcPct val="101000"/>
              </a:lnSpc>
              <a:spcBef>
                <a:spcPts val="0"/>
              </a:spcBef>
              <a:spcAft>
                <a:spcPts val="0"/>
              </a:spcAft>
              <a:buClr>
                <a:schemeClr val="lt1"/>
              </a:buClr>
              <a:buSzPts val="4500"/>
              <a:buFont typeface="Libre Franklin"/>
              <a:buNone/>
            </a:pPr>
            <a:r>
              <a:rPr lang="fr" sz="2700">
                <a:solidFill>
                  <a:schemeClr val="lt1"/>
                </a:solidFill>
                <a:latin typeface="Fira Sans"/>
                <a:ea typeface="Fira Sans"/>
                <a:cs typeface="Fira Sans"/>
                <a:sym typeface="Fira Sans"/>
              </a:rPr>
              <a:t>Ευχαριστώ για την προσοχή σας !</a:t>
            </a:r>
            <a:endParaRPr sz="2700">
              <a:solidFill>
                <a:schemeClr val="lt1"/>
              </a:solidFill>
              <a:latin typeface="Fira Sans"/>
              <a:ea typeface="Fira Sans"/>
              <a:cs typeface="Fira Sans"/>
              <a:sym typeface="Fira Sans"/>
            </a:endParaRPr>
          </a:p>
        </p:txBody>
      </p:sp>
      <p:pic>
        <p:nvPicPr>
          <p:cNvPr id="292" name="Google Shape;292;p50" descr="Image d’une machine à écrire avec « The End » tapé sur le papier. "/>
          <p:cNvPicPr preferRelativeResize="0">
            <a:picLocks noGrp="1"/>
          </p:cNvPicPr>
          <p:nvPr>
            <p:ph type="pic" idx="2"/>
          </p:nvPr>
        </p:nvPicPr>
        <p:blipFill rotWithShape="1">
          <a:blip r:embed="rId3">
            <a:alphaModFix/>
          </a:blip>
          <a:srcRect/>
          <a:stretch/>
        </p:blipFill>
        <p:spPr>
          <a:xfrm>
            <a:off x="-9603" y="919113"/>
            <a:ext cx="3044999" cy="2964000"/>
          </a:xfrm>
          <a:prstGeom prst="rect">
            <a:avLst/>
          </a:prstGeom>
          <a:noFill/>
          <a:ln>
            <a:noFill/>
          </a:ln>
        </p:spPr>
      </p:pic>
      <p:sp>
        <p:nvSpPr>
          <p:cNvPr id="293" name="Google Shape;293;p50"/>
          <p:cNvSpPr txBox="1">
            <a:spLocks noGrp="1"/>
          </p:cNvSpPr>
          <p:nvPr>
            <p:ph type="body" idx="3"/>
          </p:nvPr>
        </p:nvSpPr>
        <p:spPr>
          <a:xfrm>
            <a:off x="5345551" y="4016681"/>
            <a:ext cx="3084000" cy="432900"/>
          </a:xfrm>
          <a:prstGeom prst="rect">
            <a:avLst/>
          </a:prstGeom>
          <a:noFill/>
          <a:ln>
            <a:noFill/>
          </a:ln>
        </p:spPr>
        <p:txBody>
          <a:bodyPr spcFirstLastPara="1" wrap="square" lIns="68575" tIns="34275" rIns="68575" bIns="34275" anchor="t" anchorCtr="0">
            <a:normAutofit/>
          </a:bodyPr>
          <a:lstStyle/>
          <a:p>
            <a:pPr marL="0" lvl="0" indent="0" algn="ctr" rtl="0">
              <a:lnSpc>
                <a:spcPct val="101000"/>
              </a:lnSpc>
              <a:spcBef>
                <a:spcPts val="0"/>
              </a:spcBef>
              <a:spcAft>
                <a:spcPts val="0"/>
              </a:spcAft>
              <a:buClr>
                <a:schemeClr val="dk1"/>
              </a:buClr>
              <a:buSzPts val="1200"/>
              <a:buNone/>
            </a:pPr>
            <a:r>
              <a:rPr lang="fr">
                <a:latin typeface="Fira Sans Medium"/>
                <a:ea typeface="Fira Sans Medium"/>
                <a:cs typeface="Fira Sans Medium"/>
                <a:sym typeface="Fira Sans Medium"/>
              </a:rPr>
              <a:t>dim.fotopoulos@shso.org.cy</a:t>
            </a:r>
            <a:endParaRPr>
              <a:latin typeface="Fira Sans Medium"/>
              <a:ea typeface="Fira Sans Medium"/>
              <a:cs typeface="Fira Sans Medium"/>
              <a:sym typeface="Fira Sans Medium"/>
            </a:endParaRPr>
          </a:p>
        </p:txBody>
      </p:sp>
      <p:sp>
        <p:nvSpPr>
          <p:cNvPr id="294" name="Google Shape;294;p50"/>
          <p:cNvSpPr txBox="1">
            <a:spLocks noGrp="1"/>
          </p:cNvSpPr>
          <p:nvPr>
            <p:ph type="sldNum" idx="12"/>
          </p:nvPr>
        </p:nvSpPr>
        <p:spPr>
          <a:xfrm>
            <a:off x="7722108" y="4767263"/>
            <a:ext cx="6996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fr"/>
              <a:pPr marL="0" lvl="0" indent="0" algn="r" rtl="0">
                <a:spcBef>
                  <a:spcPts val="0"/>
                </a:spcBef>
                <a:spcAft>
                  <a:spcPts val="0"/>
                </a:spcAft>
                <a:buClr>
                  <a:srgbClr val="000000"/>
                </a:buClr>
                <a:buSzPts val="800"/>
                <a:buFont typeface="Arial"/>
                <a:buNone/>
              </a:pPr>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p:nvPr/>
        </p:nvSpPr>
        <p:spPr>
          <a:xfrm>
            <a:off x="1289800" y="1784200"/>
            <a:ext cx="4191900" cy="1738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τι είναι το burnout;</a:t>
            </a:r>
            <a:endParaRPr sz="1800">
              <a:latin typeface="Fira Sans"/>
              <a:ea typeface="Fira Sans"/>
              <a:cs typeface="Fira Sans"/>
              <a:sym typeface="Fira Sans"/>
            </a:endParaRPr>
          </a:p>
        </p:txBody>
      </p:sp>
      <p:sp>
        <p:nvSpPr>
          <p:cNvPr id="138" name="Google Shape;13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3</a:t>
            </a:fld>
            <a:endParaRPr/>
          </a:p>
        </p:txBody>
      </p:sp>
      <p:pic>
        <p:nvPicPr>
          <p:cNvPr id="139" name="Google Shape;139;p25"/>
          <p:cNvPicPr preferRelativeResize="0"/>
          <p:nvPr/>
        </p:nvPicPr>
        <p:blipFill>
          <a:blip r:embed="rId3">
            <a:alphaModFix/>
          </a:blip>
          <a:stretch>
            <a:fillRect/>
          </a:stretch>
        </p:blipFill>
        <p:spPr>
          <a:xfrm>
            <a:off x="6067450" y="414925"/>
            <a:ext cx="2743200" cy="4476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682950" y="1020150"/>
            <a:ext cx="7998300" cy="3103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2400">
                <a:latin typeface="Fira Sans"/>
                <a:ea typeface="Fira Sans"/>
                <a:cs typeface="Fira Sans"/>
                <a:sym typeface="Fira Sans"/>
              </a:rPr>
              <a:t>Ο όρος </a:t>
            </a:r>
            <a:r>
              <a:rPr lang="fr" sz="2400" b="1">
                <a:solidFill>
                  <a:srgbClr val="6AA84F"/>
                </a:solidFill>
                <a:latin typeface="Fira Sans"/>
                <a:ea typeface="Fira Sans"/>
                <a:cs typeface="Fira Sans"/>
                <a:sym typeface="Fira Sans"/>
              </a:rPr>
              <a:t>burnout</a:t>
            </a:r>
            <a:r>
              <a:rPr lang="fr" sz="2400">
                <a:latin typeface="Fira Sans"/>
                <a:ea typeface="Fira Sans"/>
                <a:cs typeface="Fira Sans"/>
                <a:sym typeface="Fira Sans"/>
              </a:rPr>
              <a:t>, αποδίδεται συνήθως στα ελληνικά με τις λέξεις ‘εξαντλημένος/η’ ή ‘εξουθενωμένος/η’ και εκφράζει την </a:t>
            </a:r>
            <a:r>
              <a:rPr lang="fr" sz="2400" b="1">
                <a:solidFill>
                  <a:srgbClr val="6AA84F"/>
                </a:solidFill>
                <a:latin typeface="Fira Sans"/>
                <a:ea typeface="Fira Sans"/>
                <a:cs typeface="Fira Sans"/>
                <a:sym typeface="Fira Sans"/>
              </a:rPr>
              <a:t>ψυχοσωματική καταπόνηση του εργαζόμενου</a:t>
            </a:r>
            <a:r>
              <a:rPr lang="fr" sz="2400">
                <a:latin typeface="Fira Sans"/>
                <a:ea typeface="Fira Sans"/>
                <a:cs typeface="Fira Sans"/>
                <a:sym typeface="Fira Sans"/>
              </a:rPr>
              <a:t> και την </a:t>
            </a:r>
            <a:r>
              <a:rPr lang="fr" sz="2400" b="1">
                <a:solidFill>
                  <a:srgbClr val="6AA84F"/>
                </a:solidFill>
                <a:latin typeface="Fira Sans"/>
                <a:ea typeface="Fira Sans"/>
                <a:cs typeface="Fira Sans"/>
                <a:sym typeface="Fira Sans"/>
              </a:rPr>
              <a:t>εξάντληση όλων των προσωπικών ψυχικών του αποθεμάτων </a:t>
            </a:r>
            <a:r>
              <a:rPr lang="fr" sz="2400">
                <a:latin typeface="Fira Sans"/>
                <a:ea typeface="Fira Sans"/>
                <a:cs typeface="Fira Sans"/>
                <a:sym typeface="Fira Sans"/>
              </a:rPr>
              <a:t>κατά την προσπάθεια προσαρμογής του στις καθημερινές δυσκολίες που σχετίζονται με την επαγγελματική του δραστηριότητα</a:t>
            </a:r>
            <a:endParaRPr sz="2400">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879100" y="1615225"/>
            <a:ext cx="7385800" cy="2757525"/>
          </a:xfrm>
          <a:prstGeom prst="rect">
            <a:avLst/>
          </a:prstGeom>
          <a:noFill/>
          <a:ln>
            <a:noFill/>
          </a:ln>
        </p:spPr>
      </p:pic>
      <p:sp>
        <p:nvSpPr>
          <p:cNvPr id="150" name="Google Shape;150;p27"/>
          <p:cNvSpPr txBox="1"/>
          <p:nvPr/>
        </p:nvSpPr>
        <p:spPr>
          <a:xfrm>
            <a:off x="511350" y="574125"/>
            <a:ext cx="8121300" cy="697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WHO: 24 - Factors Influencing Health (ICD-11)</a:t>
            </a:r>
            <a:endParaRPr sz="1800">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p:nvPr/>
        </p:nvSpPr>
        <p:spPr>
          <a:xfrm>
            <a:off x="585900" y="1195425"/>
            <a:ext cx="79722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dk1"/>
                </a:solidFill>
                <a:latin typeface="Fira Sans"/>
                <a:ea typeface="Fira Sans"/>
                <a:cs typeface="Fira Sans"/>
                <a:sym typeface="Fira Sans"/>
              </a:rPr>
              <a:t>σύνδρομο που προκύπτει ως </a:t>
            </a:r>
            <a:r>
              <a:rPr lang="fr" sz="2000" b="1">
                <a:solidFill>
                  <a:srgbClr val="6AA84F"/>
                </a:solidFill>
                <a:latin typeface="Fira Sans"/>
                <a:ea typeface="Fira Sans"/>
                <a:cs typeface="Fira Sans"/>
                <a:sym typeface="Fira Sans"/>
              </a:rPr>
              <a:t>αποτέλεσμα χρόνιου εργασιακού στρες</a:t>
            </a:r>
            <a:r>
              <a:rPr lang="fr" sz="2000">
                <a:solidFill>
                  <a:schemeClr val="dk1"/>
                </a:solidFill>
                <a:latin typeface="Fira Sans"/>
                <a:ea typeface="Fira Sans"/>
                <a:cs typeface="Fira Sans"/>
                <a:sym typeface="Fira Sans"/>
              </a:rPr>
              <a:t> το οποίο </a:t>
            </a:r>
            <a:r>
              <a:rPr lang="fr" sz="2000" b="1">
                <a:solidFill>
                  <a:srgbClr val="6AA84F"/>
                </a:solidFill>
                <a:latin typeface="Fira Sans"/>
                <a:ea typeface="Fira Sans"/>
                <a:cs typeface="Fira Sans"/>
                <a:sym typeface="Fira Sans"/>
              </a:rPr>
              <a:t>δεν έχει αντιμετωπιστεί </a:t>
            </a:r>
            <a:r>
              <a:rPr lang="fr" sz="2000">
                <a:solidFill>
                  <a:schemeClr val="dk1"/>
                </a:solidFill>
                <a:latin typeface="Fira Sans"/>
                <a:ea typeface="Fira Sans"/>
                <a:cs typeface="Fira Sans"/>
                <a:sym typeface="Fira Sans"/>
              </a:rPr>
              <a:t>και χαρακτηρίζεται απο:</a:t>
            </a:r>
            <a:endParaRPr sz="2000">
              <a:solidFill>
                <a:schemeClr val="dk1"/>
              </a:solidFill>
              <a:latin typeface="Fira Sans"/>
              <a:ea typeface="Fira Sans"/>
              <a:cs typeface="Fira Sans"/>
              <a:sym typeface="Fira Sans"/>
            </a:endParaRPr>
          </a:p>
          <a:p>
            <a:pPr marL="228600" lvl="0" indent="-177800" algn="l" rtl="0">
              <a:spcBef>
                <a:spcPts val="1000"/>
              </a:spcBef>
              <a:spcAft>
                <a:spcPts val="0"/>
              </a:spcAft>
              <a:buClr>
                <a:srgbClr val="6AA84F"/>
              </a:buClr>
              <a:buSzPts val="2000"/>
              <a:buFont typeface="Fira Sans"/>
              <a:buChar char="•"/>
            </a:pPr>
            <a:r>
              <a:rPr lang="fr" sz="2000" b="1">
                <a:solidFill>
                  <a:srgbClr val="6AA84F"/>
                </a:solidFill>
                <a:latin typeface="Fira Sans"/>
                <a:ea typeface="Fira Sans"/>
                <a:cs typeface="Fira Sans"/>
                <a:sym typeface="Fira Sans"/>
              </a:rPr>
              <a:t>συναισθηματική εξάντληση</a:t>
            </a:r>
            <a:r>
              <a:rPr lang="fr" sz="2000">
                <a:latin typeface="Fira Sans"/>
                <a:ea typeface="Fira Sans"/>
                <a:cs typeface="Fira Sans"/>
                <a:sym typeface="Fira Sans"/>
              </a:rPr>
              <a:t> που αναφέρεται στην αίσθηση συνεχούς έντασης και συναισθηματικής αποξένωσης στις διαπροσωπικές σχέσεις των εργαζόμενων</a:t>
            </a:r>
            <a:endParaRPr sz="2000">
              <a:latin typeface="Fira Sans"/>
              <a:ea typeface="Fira Sans"/>
              <a:cs typeface="Fira Sans"/>
              <a:sym typeface="Fira Sans"/>
            </a:endParaRPr>
          </a:p>
          <a:p>
            <a:pPr marL="228600" lvl="0" indent="-177800" algn="l" rtl="0">
              <a:spcBef>
                <a:spcPts val="1000"/>
              </a:spcBef>
              <a:spcAft>
                <a:spcPts val="0"/>
              </a:spcAft>
              <a:buClr>
                <a:srgbClr val="6AA84F"/>
              </a:buClr>
              <a:buSzPts val="2000"/>
              <a:buFont typeface="Fira Sans"/>
              <a:buChar char="•"/>
            </a:pPr>
            <a:r>
              <a:rPr lang="fr" sz="2000" b="1">
                <a:solidFill>
                  <a:srgbClr val="6AA84F"/>
                </a:solidFill>
                <a:latin typeface="Fira Sans"/>
                <a:ea typeface="Fira Sans"/>
                <a:cs typeface="Fira Sans"/>
                <a:sym typeface="Fira Sans"/>
              </a:rPr>
              <a:t>αποπροσωποποίηση – κυνισμός</a:t>
            </a:r>
            <a:r>
              <a:rPr lang="fr" sz="2000">
                <a:latin typeface="Fira Sans"/>
                <a:ea typeface="Fira Sans"/>
                <a:cs typeface="Fira Sans"/>
                <a:sym typeface="Fira Sans"/>
              </a:rPr>
              <a:t> που ταυτίζεται με την αρνητική και αγενή συμπεριφορά κατά τη συναναστροφή με άτομα που ζητούν και αποδέχονται τις επαγγελματικές τους υπηρεσίες και φροντίδες και τέλος,</a:t>
            </a:r>
            <a:endParaRPr sz="2000">
              <a:latin typeface="Fira Sans"/>
              <a:ea typeface="Fira Sans"/>
              <a:cs typeface="Fira Sans"/>
              <a:sym typeface="Fira Sans"/>
            </a:endParaRPr>
          </a:p>
          <a:p>
            <a:pPr marL="228600" lvl="0" indent="-177800" algn="l" rtl="0">
              <a:spcBef>
                <a:spcPts val="1000"/>
              </a:spcBef>
              <a:spcAft>
                <a:spcPts val="1000"/>
              </a:spcAft>
              <a:buClr>
                <a:srgbClr val="6AA84F"/>
              </a:buClr>
              <a:buSzPts val="2000"/>
              <a:buFont typeface="Fira Sans"/>
              <a:buChar char="•"/>
            </a:pPr>
            <a:r>
              <a:rPr lang="fr" sz="2000" b="1">
                <a:solidFill>
                  <a:srgbClr val="6AA84F"/>
                </a:solidFill>
                <a:latin typeface="Fira Sans"/>
                <a:ea typeface="Fira Sans"/>
                <a:cs typeface="Fira Sans"/>
                <a:sym typeface="Fira Sans"/>
              </a:rPr>
              <a:t>αίσθημα μειωμένων προσωπικών επιτευγμάτων</a:t>
            </a:r>
            <a:endParaRPr sz="2000" b="1">
              <a:solidFill>
                <a:srgbClr val="6AA84F"/>
              </a:solidFill>
              <a:latin typeface="Fira Sans"/>
              <a:ea typeface="Fira Sans"/>
              <a:cs typeface="Fira Sans"/>
              <a:sym typeface="Fira Sans"/>
            </a:endParaRPr>
          </a:p>
        </p:txBody>
      </p:sp>
      <p:sp>
        <p:nvSpPr>
          <p:cNvPr id="156" name="Google Shape;156;p28"/>
          <p:cNvSpPr txBox="1"/>
          <p:nvPr/>
        </p:nvSpPr>
        <p:spPr>
          <a:xfrm>
            <a:off x="511350" y="448275"/>
            <a:ext cx="8121300" cy="697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38761D"/>
              </a:buClr>
              <a:buSzPts val="1800"/>
              <a:buFont typeface="Arial"/>
              <a:buNone/>
            </a:pPr>
            <a:r>
              <a:rPr lang="fr" sz="3000" b="1">
                <a:solidFill>
                  <a:srgbClr val="6AA84F"/>
                </a:solidFill>
                <a:latin typeface="Fira Sans"/>
                <a:ea typeface="Fira Sans"/>
                <a:cs typeface="Fira Sans"/>
                <a:sym typeface="Fira Sans"/>
              </a:rPr>
              <a:t>χαρακτηριστικά burnout (ICD-11)</a:t>
            </a:r>
            <a:endParaRPr sz="1800">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28650" y="391794"/>
            <a:ext cx="7886700" cy="858900"/>
          </a:xfrm>
          <a:prstGeom prst="rect">
            <a:avLst/>
          </a:prstGeom>
        </p:spPr>
        <p:txBody>
          <a:bodyPr spcFirstLastPara="1" wrap="square" lIns="91425" tIns="91425" rIns="91425" bIns="91425" anchor="b" anchorCtr="0">
            <a:normAutofit/>
          </a:bodyPr>
          <a:lstStyle/>
          <a:p>
            <a:pPr marL="0" lvl="0" indent="0" algn="ctr" rtl="0">
              <a:spcBef>
                <a:spcPts val="1400"/>
              </a:spcBef>
              <a:spcAft>
                <a:spcPts val="1000"/>
              </a:spcAft>
              <a:buNone/>
            </a:pPr>
            <a:r>
              <a:rPr lang="fr" sz="3000" b="1">
                <a:solidFill>
                  <a:srgbClr val="6AA84F"/>
                </a:solidFill>
                <a:latin typeface="Fira Sans"/>
                <a:ea typeface="Fira Sans"/>
                <a:cs typeface="Fira Sans"/>
                <a:sym typeface="Fira Sans"/>
              </a:rPr>
              <a:t>συναισθηματική εξάντληση</a:t>
            </a:r>
            <a:endParaRPr sz="3000" b="1">
              <a:solidFill>
                <a:srgbClr val="6AA84F"/>
              </a:solidFill>
              <a:latin typeface="Fira Sans"/>
              <a:ea typeface="Fira Sans"/>
              <a:cs typeface="Fira Sans"/>
              <a:sym typeface="Fira Sans"/>
            </a:endParaRPr>
          </a:p>
        </p:txBody>
      </p:sp>
      <p:sp>
        <p:nvSpPr>
          <p:cNvPr id="162" name="Google Shape;162;p29"/>
          <p:cNvSpPr txBox="1">
            <a:spLocks noGrp="1"/>
          </p:cNvSpPr>
          <p:nvPr>
            <p:ph type="body" idx="1"/>
          </p:nvPr>
        </p:nvSpPr>
        <p:spPr>
          <a:xfrm>
            <a:off x="628650" y="1518669"/>
            <a:ext cx="7886700" cy="3263400"/>
          </a:xfrm>
          <a:prstGeom prst="rect">
            <a:avLst/>
          </a:prstGeom>
        </p:spPr>
        <p:txBody>
          <a:bodyPr spcFirstLastPara="1" wrap="square" lIns="91425" tIns="91425" rIns="91425" bIns="91425" anchor="t" anchorCtr="0">
            <a:normAutofit/>
          </a:bodyPr>
          <a:lstStyle/>
          <a:p>
            <a:pPr marL="457200" lvl="0" indent="-381000" algn="l" rtl="0">
              <a:lnSpc>
                <a:spcPct val="150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χρόνια κόπωση</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αυπνία και διαταραχές ύπνου</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ευερεθιστότητα, εναλλαγές διάθεσης</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συναισθηματική αποστασιοποίηση</a:t>
            </a:r>
            <a:endParaRPr sz="2400">
              <a:latin typeface="Fira Sans"/>
              <a:ea typeface="Fira Sans"/>
              <a:cs typeface="Fira Sans"/>
              <a:sym typeface="Fira Sans"/>
            </a:endParaRPr>
          </a:p>
          <a:p>
            <a:pPr marL="0" lvl="0" indent="0" algn="l" rtl="0">
              <a:spcBef>
                <a:spcPts val="14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628650" y="722120"/>
            <a:ext cx="7886700" cy="858900"/>
          </a:xfrm>
          <a:prstGeom prst="rect">
            <a:avLst/>
          </a:prstGeom>
        </p:spPr>
        <p:txBody>
          <a:bodyPr spcFirstLastPara="1" wrap="square" lIns="91425" tIns="91425" rIns="91425" bIns="91425" anchor="b" anchorCtr="0">
            <a:normAutofit/>
          </a:bodyPr>
          <a:lstStyle/>
          <a:p>
            <a:pPr marL="0" lvl="0" indent="0" algn="ctr" rtl="0">
              <a:spcBef>
                <a:spcPts val="1400"/>
              </a:spcBef>
              <a:spcAft>
                <a:spcPts val="1000"/>
              </a:spcAft>
              <a:buClr>
                <a:schemeClr val="dk1"/>
              </a:buClr>
              <a:buSzPts val="1100"/>
              <a:buFont typeface="Arial"/>
              <a:buNone/>
            </a:pPr>
            <a:r>
              <a:rPr lang="fr" sz="3000" b="1">
                <a:solidFill>
                  <a:srgbClr val="6AA84F"/>
                </a:solidFill>
                <a:latin typeface="Fira Sans"/>
                <a:ea typeface="Fira Sans"/>
                <a:cs typeface="Fira Sans"/>
                <a:sym typeface="Fira Sans"/>
              </a:rPr>
              <a:t>κυνισμός και αποστασιοποίηση</a:t>
            </a:r>
            <a:endParaRPr sz="3400" b="1">
              <a:solidFill>
                <a:srgbClr val="6AA84F"/>
              </a:solidFill>
              <a:latin typeface="Fira Sans"/>
              <a:ea typeface="Fira Sans"/>
              <a:cs typeface="Fira Sans"/>
              <a:sym typeface="Fira Sans"/>
            </a:endParaRPr>
          </a:p>
        </p:txBody>
      </p:sp>
      <p:sp>
        <p:nvSpPr>
          <p:cNvPr id="168" name="Google Shape;168;p30"/>
          <p:cNvSpPr txBox="1">
            <a:spLocks noGrp="1"/>
          </p:cNvSpPr>
          <p:nvPr>
            <p:ph type="body" idx="1"/>
          </p:nvPr>
        </p:nvSpPr>
        <p:spPr>
          <a:xfrm>
            <a:off x="628650" y="1369219"/>
            <a:ext cx="7886700" cy="3263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1400"/>
              </a:spcBef>
              <a:spcAft>
                <a:spcPts val="0"/>
              </a:spcAft>
              <a:buNone/>
            </a:pPr>
            <a:endParaRPr sz="2400" b="1">
              <a:latin typeface="Fira Sans"/>
              <a:ea typeface="Fira Sans"/>
              <a:cs typeface="Fira Sans"/>
              <a:sym typeface="Fira Sans"/>
            </a:endParaRPr>
          </a:p>
          <a:p>
            <a:pPr marL="457200" lvl="0" indent="-369570" algn="l" rtl="0">
              <a:lnSpc>
                <a:spcPct val="150000"/>
              </a:lnSpc>
              <a:spcBef>
                <a:spcPts val="1400"/>
              </a:spcBef>
              <a:spcAft>
                <a:spcPts val="0"/>
              </a:spcAft>
              <a:buClr>
                <a:schemeClr val="dk1"/>
              </a:buClr>
              <a:buSzPct val="100000"/>
              <a:buFont typeface="Fira Sans"/>
              <a:buChar char="•"/>
            </a:pPr>
            <a:r>
              <a:rPr lang="fr" sz="2400">
                <a:latin typeface="Fira Sans"/>
                <a:ea typeface="Fira Sans"/>
                <a:cs typeface="Fira Sans"/>
                <a:sym typeface="Fira Sans"/>
              </a:rPr>
              <a:t>αποστασιοποίηση απο τους πελάτες (εκλαμβάνονται ως ‘ενόχληση’)</a:t>
            </a:r>
            <a:endParaRPr sz="2400">
              <a:latin typeface="Fira Sans"/>
              <a:ea typeface="Fira Sans"/>
              <a:cs typeface="Fira Sans"/>
              <a:sym typeface="Fira Sans"/>
            </a:endParaRPr>
          </a:p>
          <a:p>
            <a:pPr marL="457200" lvl="0" indent="-369570" algn="l" rtl="0">
              <a:lnSpc>
                <a:spcPct val="150000"/>
              </a:lnSpc>
              <a:spcBef>
                <a:spcPts val="0"/>
              </a:spcBef>
              <a:spcAft>
                <a:spcPts val="0"/>
              </a:spcAft>
              <a:buClr>
                <a:schemeClr val="dk1"/>
              </a:buClr>
              <a:buSzPct val="100000"/>
              <a:buFont typeface="Fira Sans"/>
              <a:buChar char="•"/>
            </a:pPr>
            <a:r>
              <a:rPr lang="fr" sz="2400">
                <a:latin typeface="Fira Sans"/>
                <a:ea typeface="Fira Sans"/>
                <a:cs typeface="Fira Sans"/>
                <a:sym typeface="Fira Sans"/>
              </a:rPr>
              <a:t>κυνική στάση απέναντί τους</a:t>
            </a:r>
            <a:endParaRPr sz="2400">
              <a:latin typeface="Fira Sans"/>
              <a:ea typeface="Fira Sans"/>
              <a:cs typeface="Fira Sans"/>
              <a:sym typeface="Fira Sans"/>
            </a:endParaRPr>
          </a:p>
          <a:p>
            <a:pPr marL="457200" lvl="0" indent="-369570" algn="l" rtl="0">
              <a:lnSpc>
                <a:spcPct val="150000"/>
              </a:lnSpc>
              <a:spcBef>
                <a:spcPts val="0"/>
              </a:spcBef>
              <a:spcAft>
                <a:spcPts val="0"/>
              </a:spcAft>
              <a:buClr>
                <a:schemeClr val="dk1"/>
              </a:buClr>
              <a:buSzPct val="100000"/>
              <a:buFont typeface="Fira Sans"/>
              <a:buChar char="•"/>
            </a:pPr>
            <a:r>
              <a:rPr lang="fr" sz="2400">
                <a:latin typeface="Fira Sans"/>
                <a:ea typeface="Fira Sans"/>
                <a:cs typeface="Fira Sans"/>
                <a:sym typeface="Fira Sans"/>
              </a:rPr>
              <a:t>κοινωνική απόσυρση (σε σχέση με συναδέλφους)</a:t>
            </a:r>
            <a:endParaRPr sz="2400">
              <a:latin typeface="Fira Sans"/>
              <a:ea typeface="Fira Sans"/>
              <a:cs typeface="Fira Sans"/>
              <a:sym typeface="Fira Sans"/>
            </a:endParaRPr>
          </a:p>
          <a:p>
            <a:pPr marL="457200" lvl="0" indent="-369570" algn="l" rtl="0">
              <a:lnSpc>
                <a:spcPct val="150000"/>
              </a:lnSpc>
              <a:spcBef>
                <a:spcPts val="0"/>
              </a:spcBef>
              <a:spcAft>
                <a:spcPts val="0"/>
              </a:spcAft>
              <a:buClr>
                <a:schemeClr val="dk1"/>
              </a:buClr>
              <a:buSzPct val="100000"/>
              <a:buFont typeface="Fira Sans"/>
              <a:buChar char="•"/>
            </a:pPr>
            <a:r>
              <a:rPr lang="fr" sz="2400">
                <a:latin typeface="Fira Sans"/>
                <a:ea typeface="Fira Sans"/>
                <a:cs typeface="Fira Sans"/>
                <a:sym typeface="Fira Sans"/>
              </a:rPr>
              <a:t>παραμέληση εργασίας</a:t>
            </a:r>
            <a:endParaRPr sz="2400">
              <a:latin typeface="Fira Sans"/>
              <a:ea typeface="Fira Sans"/>
              <a:cs typeface="Fira Sans"/>
              <a:sym typeface="Fira Sans"/>
            </a:endParaRPr>
          </a:p>
          <a:p>
            <a:pPr marL="0" lvl="0" indent="0" algn="l" rtl="0">
              <a:spcBef>
                <a:spcPts val="14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557875" y="571200"/>
            <a:ext cx="7886700" cy="837600"/>
          </a:xfrm>
          <a:prstGeom prst="rect">
            <a:avLst/>
          </a:prstGeom>
        </p:spPr>
        <p:txBody>
          <a:bodyPr spcFirstLastPara="1" wrap="square" lIns="91425" tIns="91425" rIns="91425" bIns="91425" anchor="b" anchorCtr="0">
            <a:normAutofit/>
          </a:bodyPr>
          <a:lstStyle/>
          <a:p>
            <a:pPr marL="0" lvl="0" indent="0" algn="ctr" rtl="0">
              <a:spcBef>
                <a:spcPts val="1400"/>
              </a:spcBef>
              <a:spcAft>
                <a:spcPts val="1000"/>
              </a:spcAft>
              <a:buNone/>
            </a:pPr>
            <a:r>
              <a:rPr lang="fr" sz="3000" b="1">
                <a:solidFill>
                  <a:srgbClr val="6AA84F"/>
                </a:solidFill>
                <a:latin typeface="Fira Sans"/>
                <a:ea typeface="Fira Sans"/>
                <a:cs typeface="Fira Sans"/>
                <a:sym typeface="Fira Sans"/>
              </a:rPr>
              <a:t>μειωμένη εργασιακή αποτελεσματικότητα</a:t>
            </a:r>
            <a:endParaRPr sz="3000" b="1">
              <a:solidFill>
                <a:srgbClr val="6AA84F"/>
              </a:solidFill>
              <a:latin typeface="Fira Sans"/>
              <a:ea typeface="Fira Sans"/>
              <a:cs typeface="Fira Sans"/>
              <a:sym typeface="Fira Sans"/>
            </a:endParaRPr>
          </a:p>
        </p:txBody>
      </p:sp>
      <p:sp>
        <p:nvSpPr>
          <p:cNvPr id="174" name="Google Shape;174;p31"/>
          <p:cNvSpPr txBox="1">
            <a:spLocks noGrp="1"/>
          </p:cNvSpPr>
          <p:nvPr>
            <p:ph type="body" idx="1"/>
          </p:nvPr>
        </p:nvSpPr>
        <p:spPr>
          <a:xfrm>
            <a:off x="557875" y="1675944"/>
            <a:ext cx="7886700" cy="3263400"/>
          </a:xfrm>
          <a:prstGeom prst="rect">
            <a:avLst/>
          </a:prstGeom>
        </p:spPr>
        <p:txBody>
          <a:bodyPr spcFirstLastPara="1" wrap="square" lIns="91425" tIns="91425" rIns="91425" bIns="91425" anchor="t" anchorCtr="0">
            <a:normAutofit/>
          </a:bodyPr>
          <a:lstStyle/>
          <a:p>
            <a:pPr marL="457200" lvl="0" indent="-381000" algn="l" rtl="0">
              <a:lnSpc>
                <a:spcPct val="150000"/>
              </a:lnSpc>
              <a:spcBef>
                <a:spcPts val="1400"/>
              </a:spcBef>
              <a:spcAft>
                <a:spcPts val="0"/>
              </a:spcAft>
              <a:buClr>
                <a:schemeClr val="dk1"/>
              </a:buClr>
              <a:buSzPts val="2400"/>
              <a:buFont typeface="Fira Sans"/>
              <a:buChar char="•"/>
            </a:pPr>
            <a:r>
              <a:rPr lang="fr" sz="2400">
                <a:latin typeface="Fira Sans"/>
                <a:ea typeface="Fira Sans"/>
                <a:cs typeface="Fira Sans"/>
                <a:sym typeface="Fira Sans"/>
              </a:rPr>
              <a:t>αυξημένος αριθμός λαθών</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πτωχή συγκέντρωση</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μείωση της ποιότητας της υπηρεσίας</a:t>
            </a:r>
            <a:endParaRPr sz="2400">
              <a:latin typeface="Fira Sans"/>
              <a:ea typeface="Fira Sans"/>
              <a:cs typeface="Fira Sans"/>
              <a:sym typeface="Fira Sans"/>
            </a:endParaRPr>
          </a:p>
          <a:p>
            <a:pPr marL="457200" lvl="0" indent="-381000" algn="l" rtl="0">
              <a:lnSpc>
                <a:spcPct val="150000"/>
              </a:lnSpc>
              <a:spcBef>
                <a:spcPts val="0"/>
              </a:spcBef>
              <a:spcAft>
                <a:spcPts val="0"/>
              </a:spcAft>
              <a:buClr>
                <a:schemeClr val="dk1"/>
              </a:buClr>
              <a:buSzPts val="2400"/>
              <a:buFont typeface="Fira Sans"/>
              <a:buChar char="•"/>
            </a:pPr>
            <a:r>
              <a:rPr lang="fr" sz="2400">
                <a:latin typeface="Fira Sans"/>
                <a:ea typeface="Fira Sans"/>
                <a:cs typeface="Fira Sans"/>
                <a:sym typeface="Fira Sans"/>
              </a:rPr>
              <a:t>απώλεια πάθους για εργασία</a:t>
            </a:r>
            <a:endParaRPr sz="2400">
              <a:latin typeface="Fira Sans"/>
              <a:ea typeface="Fira Sans"/>
              <a:cs typeface="Fira Sans"/>
              <a:sym typeface="Fira Sans"/>
            </a:endParaRPr>
          </a:p>
          <a:p>
            <a:pPr marL="0" lvl="0" indent="0" algn="l" rtl="0">
              <a:spcBef>
                <a:spcPts val="14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Προβολή στην οθόνη (16:9)</PresentationFormat>
  <Paragraphs>105</Paragraphs>
  <Slides>28</Slides>
  <Notes>28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28</vt:i4>
      </vt:variant>
    </vt:vector>
  </HeadingPairs>
  <TitlesOfParts>
    <vt:vector size="38" baseType="lpstr">
      <vt:lpstr>Arial</vt:lpstr>
      <vt:lpstr>Fira Sans</vt:lpstr>
      <vt:lpstr>Libre Baskerville</vt:lpstr>
      <vt:lpstr>Lemon</vt:lpstr>
      <vt:lpstr>Libre Franklin</vt:lpstr>
      <vt:lpstr>Fira Sans Medium</vt:lpstr>
      <vt:lpstr>Calibri</vt:lpstr>
      <vt:lpstr>Times New Roman</vt:lpstr>
      <vt:lpstr>Libre Franklin Medium</vt:lpstr>
      <vt:lpstr>Simple Light</vt:lpstr>
      <vt:lpstr>Διαφάνεια 1</vt:lpstr>
      <vt:lpstr>Διαφάνεια 2</vt:lpstr>
      <vt:lpstr>Διαφάνεια 3</vt:lpstr>
      <vt:lpstr>Διαφάνεια 4</vt:lpstr>
      <vt:lpstr>Διαφάνεια 5</vt:lpstr>
      <vt:lpstr>Διαφάνεια 6</vt:lpstr>
      <vt:lpstr>συναισθηματική εξάντληση</vt:lpstr>
      <vt:lpstr>κυνισμός και αποστασιοποίηση</vt:lpstr>
      <vt:lpstr>μειωμένη εργασιακή αποτελεσματικότητα</vt:lpstr>
      <vt:lpstr>Διαφάνεια 10</vt:lpstr>
      <vt:lpstr>BURN OUT  Μοντέλο των Edelwick και Brodsky (1980)  </vt:lpstr>
      <vt:lpstr>BURN OUT  Μοντέλο των Edelwick και Brodsky (1980)  </vt:lpstr>
      <vt:lpstr>Stress vs. Burnout: Core Differences</vt:lpstr>
      <vt:lpstr>Διαφάνεια 14</vt:lpstr>
      <vt:lpstr>το burn out ειναι αρνητικη κατασταση για:</vt:lpstr>
      <vt:lpstr>κατάθλιψη και  burnout</vt:lpstr>
      <vt:lpstr>ψυχοπαθολογία και  burnout</vt:lpstr>
      <vt:lpstr>αιτίες burnout</vt:lpstr>
      <vt:lpstr>γενικοί παράγοντες που συντελούν σε burnout </vt:lpstr>
      <vt:lpstr>πρόληψη burnout (ατομικό επίπεδο)</vt:lpstr>
      <vt:lpstr>πρόληψη burnout (ατομικό επίπεδο)</vt:lpstr>
      <vt:lpstr>πρόληψη burnout (οργανισμός)</vt:lpstr>
      <vt:lpstr>θεραπεία burnout (ατομικό επίπεδο)</vt:lpstr>
      <vt:lpstr>ψυχοθεραπεία burnout (ατομικό επίπεδο)</vt:lpstr>
      <vt:lpstr>σύνοψη (1)</vt:lpstr>
      <vt:lpstr>σύνοψη (2)</vt:lpstr>
      <vt:lpstr>σύνοψη (3)</vt:lpstr>
      <vt:lpstr>Ευχαριστώ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cp:revision>
  <dcterms:modified xsi:type="dcterms:W3CDTF">2025-11-08T06:28:30Z</dcterms:modified>
</cp:coreProperties>
</file>